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Lst>
  <p:notesMasterIdLst>
    <p:notesMasterId r:id="rId29"/>
  </p:notesMasterIdLst>
  <p:sldIdLst>
    <p:sldId id="256" r:id="rId2"/>
    <p:sldId id="257" r:id="rId3"/>
    <p:sldId id="258" r:id="rId4"/>
    <p:sldId id="299" r:id="rId5"/>
    <p:sldId id="259" r:id="rId6"/>
    <p:sldId id="260" r:id="rId7"/>
    <p:sldId id="261" r:id="rId8"/>
    <p:sldId id="262" r:id="rId9"/>
    <p:sldId id="264" r:id="rId10"/>
    <p:sldId id="265" r:id="rId11"/>
    <p:sldId id="266" r:id="rId12"/>
    <p:sldId id="267" r:id="rId13"/>
    <p:sldId id="268" r:id="rId14"/>
    <p:sldId id="301" r:id="rId15"/>
    <p:sldId id="302" r:id="rId16"/>
    <p:sldId id="270" r:id="rId17"/>
    <p:sldId id="272" r:id="rId18"/>
    <p:sldId id="273" r:id="rId19"/>
    <p:sldId id="274" r:id="rId20"/>
    <p:sldId id="275" r:id="rId21"/>
    <p:sldId id="276" r:id="rId22"/>
    <p:sldId id="277" r:id="rId23"/>
    <p:sldId id="280" r:id="rId24"/>
    <p:sldId id="279" r:id="rId25"/>
    <p:sldId id="278" r:id="rId26"/>
    <p:sldId id="295" r:id="rId27"/>
    <p:sldId id="297" r:id="rId28"/>
  </p:sldIdLst>
  <p:sldSz cx="9144000" cy="6858000" type="screen4x3"/>
  <p:notesSz cx="7010400" cy="9296400"/>
  <p:embeddedFontLst>
    <p:embeddedFont>
      <p:font typeface="Arial Narrow" panose="020B060602020203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Arial Black" panose="020B0A04020102020204" pitchFamily="34" charset="0"/>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4BE07FD7-E377-430C-B935-3B0E570F9943}">
  <a:tblStyle styleId="{4BE07FD7-E377-430C-B935-3B0E570F994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A9528-4B97-4A47-8E1A-2F6F7E6DCD53}" styleName="Table_1">
    <a:wholeTbl>
      <a:tcTxStyle b="off" i="off">
        <a:font>
          <a:latin typeface="NeueHaasGroteskText Std"/>
          <a:ea typeface="NeueHaasGroteskText Std"/>
          <a:cs typeface="NeueHaasGroteskText Std"/>
        </a:font>
        <a:srgbClr val="333333"/>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333333"/>
              </a:solidFill>
              <a:prstDash val="solid"/>
              <a:round/>
              <a:headEnd type="none" w="med" len="med"/>
              <a:tailEnd type="none" w="med" len="med"/>
            </a:ln>
          </a:top>
          <a:bottom>
            <a:ln w="9525" cap="flat" cmpd="sng">
              <a:solidFill>
                <a:srgbClr val="333333"/>
              </a:solidFill>
              <a:prstDash val="solid"/>
              <a:round/>
              <a:headEnd type="none" w="med" len="med"/>
              <a:tailEnd type="none" w="med" len="med"/>
            </a:ln>
          </a:bottom>
          <a:insideH>
            <a:ln w="9525" cap="flat" cmpd="sng">
              <a:solidFill>
                <a:srgbClr val="333333"/>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fill>
          <a:solidFill>
            <a:srgbClr val="F6F6F6"/>
          </a:solidFill>
        </a:fill>
      </a:tcStyle>
    </a:band1H>
    <a:band2H>
      <a:tcTxStyle/>
      <a:tcStyle>
        <a:tcBdr/>
        <a:fill>
          <a:solidFill>
            <a:srgbClr val="FFFFFF">
              <a:alpha val="0"/>
            </a:srgbClr>
          </a:solidFill>
        </a:fill>
      </a:tcStyle>
    </a:band2H>
    <a:band1V>
      <a:tcTxStyle/>
      <a:tcStyle>
        <a:tcBdr/>
        <a:fill>
          <a:solidFill>
            <a:srgbClr val="F6F6F6"/>
          </a:solidFill>
        </a:fill>
      </a:tcStyle>
    </a:band1V>
    <a:band2V>
      <a:tcTxStyle/>
      <a:tcStyle>
        <a:tcBdr/>
        <a:fill>
          <a:solidFill>
            <a:srgbClr val="FFFFFF">
              <a:alpha val="0"/>
            </a:srgbClr>
          </a:solidFill>
        </a:fill>
      </a:tcStyle>
    </a:band2V>
    <a:lastCol>
      <a:tcTxStyle b="on" i="off">
        <a:font>
          <a:latin typeface="NeueHaasGroteskText Std"/>
          <a:ea typeface="NeueHaasGroteskText Std"/>
          <a:cs typeface="NeueHaasGroteskText Std"/>
        </a:font>
        <a:srgbClr val="000000"/>
      </a:tcTxStyle>
      <a:tcStyle>
        <a:tcBdr/>
      </a:tcStyle>
    </a:lastCol>
    <a:firstCol>
      <a:tcTxStyle b="on" i="off">
        <a:font>
          <a:latin typeface="NeueHaasGroteskText Std"/>
          <a:ea typeface="NeueHaasGroteskText Std"/>
          <a:cs typeface="NeueHaasGroteskText Std"/>
        </a:font>
        <a:srgbClr val="000000"/>
      </a:tcTxStyle>
      <a:tcStyle>
        <a:tcBdr/>
      </a:tcStyle>
    </a:firstCol>
    <a:lastRow>
      <a:tcTxStyle b="on" i="off">
        <a:font>
          <a:latin typeface="NeueHaasGroteskText Std"/>
          <a:ea typeface="NeueHaasGroteskText Std"/>
          <a:cs typeface="NeueHaasGroteskText Std"/>
        </a:font>
        <a:srgbClr val="000000"/>
      </a:tcTxStyle>
      <a:tcStyle>
        <a:tcBdr>
          <a:top>
            <a:ln w="9525" cap="flat" cmpd="sng">
              <a:solidFill>
                <a:srgbClr val="333333"/>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tcBdr>
        <a:fill>
          <a:solidFill>
            <a:srgbClr val="FFFFFF">
              <a:alpha val="0"/>
            </a:srgbClr>
          </a:solidFill>
        </a:fill>
      </a:tcStyle>
    </a:lastRow>
    <a:seCell>
      <a:tcTxStyle/>
      <a:tcStyle>
        <a:tcBdr/>
      </a:tcStyle>
    </a:seCell>
    <a:swCell>
      <a:tcTxStyle/>
      <a:tcStyle>
        <a:tcBdr/>
      </a:tcStyle>
    </a:swCell>
    <a:firstRow>
      <a:tcTxStyle b="on" i="off">
        <a:font>
          <a:latin typeface="NeueHaasGroteskText Std"/>
          <a:ea typeface="NeueHaasGroteskText Std"/>
          <a:cs typeface="NeueHaasGroteskText Std"/>
        </a:font>
        <a:srgbClr val="000000"/>
      </a:tcTxStyle>
      <a:tcStyle>
        <a:tcBdr>
          <a:top>
            <a:ln w="9525" cap="flat" cmpd="sng">
              <a:solidFill>
                <a:srgbClr val="000000">
                  <a:alpha val="0"/>
                </a:srgbClr>
              </a:solidFill>
              <a:prstDash val="solid"/>
              <a:round/>
              <a:headEnd type="none" w="med" len="med"/>
              <a:tailEnd type="none" w="med" len="med"/>
            </a:ln>
          </a:top>
          <a:bottom>
            <a:ln w="9525" cap="flat" cmpd="sng">
              <a:solidFill>
                <a:srgbClr val="333333"/>
              </a:solidFill>
              <a:prstDash val="solid"/>
              <a:round/>
              <a:headEnd type="none" w="med" len="med"/>
              <a:tailEnd type="none" w="med" len="med"/>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90303" autoAdjust="0"/>
  </p:normalViewPr>
  <p:slideViewPr>
    <p:cSldViewPr>
      <p:cViewPr varScale="1">
        <p:scale>
          <a:sx n="103" d="100"/>
          <a:sy n="103" d="100"/>
        </p:scale>
        <p:origin x="-145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37839" cy="464820"/>
          </a:xfrm>
          <a:prstGeom prst="rect">
            <a:avLst/>
          </a:prstGeom>
          <a:noFill/>
          <a:ln>
            <a:noFill/>
          </a:ln>
        </p:spPr>
        <p:txBody>
          <a:bodyPr wrap="square" lIns="93162" tIns="93162" rIns="93162" bIns="93162"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970937" y="0"/>
            <a:ext cx="3037839" cy="464820"/>
          </a:xfrm>
          <a:prstGeom prst="rect">
            <a:avLst/>
          </a:prstGeom>
          <a:noFill/>
          <a:ln>
            <a:noFill/>
          </a:ln>
        </p:spPr>
        <p:txBody>
          <a:bodyPr wrap="square" lIns="93162" tIns="93162" rIns="93162" bIns="93162"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389467" y="4415790"/>
            <a:ext cx="6231467" cy="4183380"/>
          </a:xfrm>
          <a:prstGeom prst="rect">
            <a:avLst/>
          </a:prstGeom>
          <a:noFill/>
          <a:ln>
            <a:noFill/>
          </a:ln>
        </p:spPr>
        <p:txBody>
          <a:bodyPr wrap="square" lIns="93162" tIns="93162" rIns="93162" bIns="93162" anchor="t" anchorCtr="0"/>
          <a:lstStyle>
            <a:lvl1pPr marL="0" marR="0" lvl="0" indent="0" algn="l" rtl="0">
              <a:spcBef>
                <a:spcPts val="0"/>
              </a:spcBef>
              <a:buChar char="●"/>
              <a:defRPr sz="1200" b="0" i="0" u="none" strike="noStrike" cap="none">
                <a:solidFill>
                  <a:schemeClr val="dk1"/>
                </a:solidFill>
                <a:latin typeface="Arial"/>
                <a:ea typeface="Arial"/>
                <a:cs typeface="Arial"/>
                <a:sym typeface="Arial"/>
              </a:defRPr>
            </a:lvl1pPr>
            <a:lvl2pPr marL="457200" marR="0" lvl="1" indent="0" algn="l" rtl="0">
              <a:spcBef>
                <a:spcPts val="0"/>
              </a:spcBef>
              <a:buChar char="○"/>
              <a:defRPr sz="1200" b="0" i="0" u="none" strike="noStrike" cap="none">
                <a:solidFill>
                  <a:schemeClr val="dk1"/>
                </a:solidFill>
                <a:latin typeface="Arial"/>
                <a:ea typeface="Arial"/>
                <a:cs typeface="Arial"/>
                <a:sym typeface="Arial"/>
              </a:defRPr>
            </a:lvl2pPr>
            <a:lvl3pPr marL="914400" marR="0" lvl="2" indent="0" algn="l" rtl="0">
              <a:spcBef>
                <a:spcPts val="0"/>
              </a:spcBef>
              <a:buChar char="■"/>
              <a:defRPr sz="1200" b="0" i="0" u="none" strike="noStrike" cap="none">
                <a:solidFill>
                  <a:schemeClr val="dk1"/>
                </a:solidFill>
                <a:latin typeface="Arial"/>
                <a:ea typeface="Arial"/>
                <a:cs typeface="Arial"/>
                <a:sym typeface="Arial"/>
              </a:defRPr>
            </a:lvl3pPr>
            <a:lvl4pPr marL="1371600" marR="0" lvl="3" indent="0" algn="l" rtl="0">
              <a:spcBef>
                <a:spcPts val="0"/>
              </a:spcBef>
              <a:buChar char="●"/>
              <a:defRPr sz="1200" b="0" i="0" u="none" strike="noStrike" cap="none">
                <a:solidFill>
                  <a:schemeClr val="dk1"/>
                </a:solidFill>
                <a:latin typeface="Arial"/>
                <a:ea typeface="Arial"/>
                <a:cs typeface="Arial"/>
                <a:sym typeface="Arial"/>
              </a:defRPr>
            </a:lvl4pPr>
            <a:lvl5pPr marL="1828800" marR="0" lvl="4" indent="0" algn="l" rtl="0">
              <a:spcBef>
                <a:spcPts val="0"/>
              </a:spcBef>
              <a:buChar char="○"/>
              <a:defRPr sz="1200" b="0" i="0" u="none" strike="noStrike" cap="none">
                <a:solidFill>
                  <a:schemeClr val="dk1"/>
                </a:solidFill>
                <a:latin typeface="Arial"/>
                <a:ea typeface="Arial"/>
                <a:cs typeface="Arial"/>
                <a:sym typeface="Arial"/>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29967"/>
            <a:ext cx="3037839" cy="464820"/>
          </a:xfrm>
          <a:prstGeom prst="rect">
            <a:avLst/>
          </a:prstGeom>
          <a:noFill/>
          <a:ln>
            <a:noFill/>
          </a:ln>
        </p:spPr>
        <p:txBody>
          <a:bodyPr wrap="square" lIns="93162" tIns="93162" rIns="93162" bIns="93162"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970937" y="8829967"/>
            <a:ext cx="3037839" cy="464820"/>
          </a:xfrm>
          <a:prstGeom prst="rect">
            <a:avLst/>
          </a:prstGeom>
          <a:noFill/>
          <a:ln>
            <a:noFill/>
          </a:ln>
        </p:spPr>
        <p:txBody>
          <a:bodyPr wrap="square" lIns="93162" tIns="46568" rIns="93162" bIns="46568"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417423903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endParaRPr dirty="0"/>
          </a:p>
        </p:txBody>
      </p:sp>
      <p:sp>
        <p:nvSpPr>
          <p:cNvPr id="130" name="Shape 130"/>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605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r>
              <a:rPr lang="en-US" dirty="0" smtClean="0"/>
              <a:t>Get ahead of the game. Before your app goes to the cloud, you should be certified. Avoid mistakes that could harm our environment and our company.</a:t>
            </a:r>
          </a:p>
          <a:p>
            <a:pPr>
              <a:buNone/>
            </a:pPr>
            <a:r>
              <a:rPr lang="en-US" dirty="0" smtClean="0"/>
              <a:t>This</a:t>
            </a:r>
            <a:r>
              <a:rPr lang="en-US" baseline="0" dirty="0" smtClean="0"/>
              <a:t> cert is highly coveted. You will be a recognized industry expert. It is a boost to your career and its necessary for VZ.</a:t>
            </a:r>
            <a:endParaRPr lang="en-US" dirty="0" smtClean="0"/>
          </a:p>
          <a:p>
            <a:pPr>
              <a:buNone/>
            </a:pPr>
            <a:endParaRPr dirty="0"/>
          </a:p>
        </p:txBody>
      </p:sp>
      <p:sp>
        <p:nvSpPr>
          <p:cNvPr id="225" name="Shape 225"/>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335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endParaRPr dirty="0"/>
          </a:p>
        </p:txBody>
      </p:sp>
      <p:sp>
        <p:nvSpPr>
          <p:cNvPr id="236" name="Shape 236"/>
          <p:cNvSpPr txBox="1">
            <a:spLocks noGrp="1"/>
          </p:cNvSpPr>
          <p:nvPr>
            <p:ph type="sldNum" idx="12"/>
          </p:nvPr>
        </p:nvSpPr>
        <p:spPr>
          <a:xfrm>
            <a:off x="3970937" y="8829967"/>
            <a:ext cx="3037840" cy="464820"/>
          </a:xfrm>
          <a:prstGeom prst="rect">
            <a:avLst/>
          </a:prstGeom>
        </p:spPr>
        <p:txBody>
          <a:bodyPr wrap="square" lIns="93162" tIns="46568" rIns="93162" bIns="46568" anchor="b" anchorCtr="0">
            <a:noAutofit/>
          </a:bodyPr>
          <a:lstStyle/>
          <a:p>
            <a:fld id="{00000000-1234-1234-1234-123412341234}" type="slidenum">
              <a:rPr lang="en-US"/>
              <a:pPr/>
              <a:t>11</a:t>
            </a:fld>
            <a:endParaRPr lang="en-US" dirty="0"/>
          </a:p>
        </p:txBody>
      </p:sp>
    </p:spTree>
    <p:extLst>
      <p:ext uri="{BB962C8B-B14F-4D97-AF65-F5344CB8AC3E}">
        <p14:creationId xmlns:p14="http://schemas.microsoft.com/office/powerpoint/2010/main" val="169205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2" name="Shape 242"/>
          <p:cNvSpPr txBox="1">
            <a:spLocks noGrp="1"/>
          </p:cNvSpPr>
          <p:nvPr>
            <p:ph type="body" idx="1"/>
          </p:nvPr>
        </p:nvSpPr>
        <p:spPr>
          <a:xfrm>
            <a:off x="389467" y="4415790"/>
            <a:ext cx="6231467" cy="4183380"/>
          </a:xfrm>
          <a:prstGeom prst="rect">
            <a:avLst/>
          </a:prstGeom>
          <a:noFill/>
          <a:ln>
            <a:noFill/>
          </a:ln>
        </p:spPr>
        <p:txBody>
          <a:bodyPr wrap="square" lIns="93162" tIns="46568" rIns="93162" bIns="46568" anchor="t" anchorCtr="0">
            <a:noAutofit/>
          </a:bodyPr>
          <a:lstStyle/>
          <a:p>
            <a:pPr>
              <a:buSzPct val="25000"/>
              <a:buNone/>
            </a:pPr>
            <a:r>
              <a:rPr lang="en-US" dirty="0"/>
              <a:t>Matt - 1 minute</a:t>
            </a:r>
          </a:p>
          <a:p>
            <a:pPr>
              <a:buSzPct val="25000"/>
              <a:buNone/>
            </a:pPr>
            <a:r>
              <a:rPr lang="en-US" dirty="0"/>
              <a:t>Give away T shirt (s)</a:t>
            </a:r>
          </a:p>
          <a:p>
            <a:pPr>
              <a:buSzPct val="25000"/>
              <a:buNone/>
            </a:pPr>
            <a:r>
              <a:rPr lang="en-US" dirty="0"/>
              <a:t>Mention 1995 = Book store</a:t>
            </a:r>
          </a:p>
          <a:p>
            <a:pPr>
              <a:buSzPct val="25000"/>
              <a:buNone/>
            </a:pPr>
            <a:r>
              <a:rPr lang="en-US" dirty="0"/>
              <a:t>2006 AWS</a:t>
            </a:r>
          </a:p>
          <a:p>
            <a:pPr>
              <a:buSzPct val="25000"/>
              <a:buNone/>
            </a:pPr>
            <a:r>
              <a:rPr lang="en-US" dirty="0"/>
              <a:t>Goes on to launch Kindle, Fresh, Prime, Echo, etc.</a:t>
            </a:r>
          </a:p>
        </p:txBody>
      </p:sp>
      <p:sp>
        <p:nvSpPr>
          <p:cNvPr id="243" name="Shape 243"/>
          <p:cNvSpPr txBox="1">
            <a:spLocks noGrp="1"/>
          </p:cNvSpPr>
          <p:nvPr>
            <p:ph type="sldNum" idx="12"/>
          </p:nvPr>
        </p:nvSpPr>
        <p:spPr>
          <a:xfrm>
            <a:off x="3970937" y="8829967"/>
            <a:ext cx="3037839" cy="464820"/>
          </a:xfrm>
          <a:prstGeom prst="rect">
            <a:avLst/>
          </a:prstGeom>
          <a:noFill/>
          <a:ln>
            <a:noFill/>
          </a:ln>
        </p:spPr>
        <p:txBody>
          <a:bodyPr wrap="square" lIns="93162" tIns="46568" rIns="93162" bIns="46568" anchor="b" anchorCtr="0">
            <a:noAutofit/>
          </a:bodyPr>
          <a:lstStyle/>
          <a:p>
            <a:pPr algn="r">
              <a:buSzPct val="25000"/>
            </a:pPr>
            <a:fld id="{00000000-1234-1234-1234-123412341234}" type="slidenum">
              <a:rPr lang="en-US" sz="120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2959797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701041" y="4415790"/>
            <a:ext cx="5608319" cy="4183380"/>
          </a:xfrm>
          <a:prstGeom prst="rect">
            <a:avLst/>
          </a:prstGeom>
          <a:noFill/>
          <a:ln>
            <a:noFill/>
          </a:ln>
        </p:spPr>
        <p:txBody>
          <a:bodyPr wrap="square" lIns="93162" tIns="46568" rIns="93162" bIns="46568" anchor="t" anchorCtr="0">
            <a:noAutofit/>
          </a:bodyPr>
          <a:lstStyle/>
          <a:p>
            <a:pPr>
              <a:buClr>
                <a:schemeClr val="dk1"/>
              </a:buClr>
              <a:buSzPct val="25000"/>
              <a:buNone/>
            </a:pPr>
            <a:r>
              <a:rPr lang="en-US" dirty="0">
                <a:latin typeface="Calibri"/>
                <a:ea typeface="Calibri"/>
                <a:cs typeface="Calibri"/>
                <a:sym typeface="Calibri"/>
              </a:rPr>
              <a:t>Matt - 1 min</a:t>
            </a:r>
          </a:p>
          <a:p>
            <a:pPr defTabSz="931774">
              <a:spcBef>
                <a:spcPts val="306"/>
              </a:spcBef>
              <a:buSzPct val="25000"/>
              <a:buNone/>
            </a:pPr>
            <a:r>
              <a:rPr lang="en-US" sz="1400" i="1" dirty="0">
                <a:solidFill>
                  <a:srgbClr val="414042"/>
                </a:solidFill>
              </a:rPr>
              <a:t>Enable businesses and developers to use web services to build scalable, sophisticated applications.</a:t>
            </a:r>
          </a:p>
          <a:p>
            <a:pPr>
              <a:spcBef>
                <a:spcPts val="306"/>
              </a:spcBef>
              <a:buSzPct val="25000"/>
              <a:buNone/>
            </a:pPr>
            <a:endParaRPr lang="en-US" sz="1400" dirty="0"/>
          </a:p>
          <a:p>
            <a:pPr>
              <a:spcBef>
                <a:spcPts val="306"/>
              </a:spcBef>
              <a:buSzPct val="25000"/>
              <a:buNone/>
            </a:pPr>
            <a:r>
              <a:rPr lang="en-US" sz="1400" dirty="0"/>
              <a:t>The AWS Certification is important because it:</a:t>
            </a:r>
          </a:p>
          <a:p>
            <a:pPr marL="291179" indent="-291179">
              <a:spcBef>
                <a:spcPts val="611"/>
              </a:spcBef>
              <a:buClr>
                <a:schemeClr val="dk1"/>
              </a:buClr>
              <a:buSzPct val="100000"/>
              <a:buFont typeface="Arial"/>
              <a:buChar char="•"/>
            </a:pPr>
            <a:r>
              <a:rPr lang="en-US" dirty="0"/>
              <a:t>provides a high bar </a:t>
            </a:r>
          </a:p>
          <a:p>
            <a:pPr marL="291179" indent="-291179">
              <a:spcBef>
                <a:spcPts val="611"/>
              </a:spcBef>
              <a:buClr>
                <a:schemeClr val="dk1"/>
              </a:buClr>
              <a:buSzPct val="100000"/>
              <a:buFont typeface="Arial"/>
              <a:buChar char="•"/>
            </a:pPr>
            <a:r>
              <a:rPr lang="en-US" dirty="0"/>
              <a:t>is a strong indicator of cloud fluency</a:t>
            </a:r>
          </a:p>
          <a:p>
            <a:pPr marL="291179" indent="-291179">
              <a:spcBef>
                <a:spcPts val="611"/>
              </a:spcBef>
              <a:buClr>
                <a:schemeClr val="dk1"/>
              </a:buClr>
              <a:buSzPct val="100000"/>
              <a:buFont typeface="Arial"/>
              <a:buChar char="•"/>
            </a:pPr>
            <a:r>
              <a:rPr lang="en-US" dirty="0"/>
              <a:t>demonstrates core knowledge </a:t>
            </a:r>
          </a:p>
          <a:p>
            <a:pPr marL="291179" indent="-291179">
              <a:spcBef>
                <a:spcPts val="611"/>
              </a:spcBef>
              <a:buClr>
                <a:schemeClr val="dk1"/>
              </a:buClr>
              <a:buSzPct val="100000"/>
              <a:buFont typeface="Arial"/>
              <a:buChar char="•"/>
            </a:pPr>
            <a:r>
              <a:rPr lang="en-US" dirty="0"/>
              <a:t>indicates demonstrable level of skills</a:t>
            </a:r>
          </a:p>
          <a:p>
            <a:pPr marL="291179" indent="-291179">
              <a:spcBef>
                <a:spcPts val="611"/>
              </a:spcBef>
              <a:buClr>
                <a:schemeClr val="dk1"/>
              </a:buClr>
              <a:buSzPct val="100000"/>
              <a:buFont typeface="Arial"/>
              <a:buChar char="•"/>
            </a:pPr>
            <a:r>
              <a:rPr lang="en-US" dirty="0"/>
              <a:t>is highly regarded in the industry </a:t>
            </a:r>
          </a:p>
          <a:p>
            <a:pPr marL="291179" indent="-291179">
              <a:spcBef>
                <a:spcPts val="611"/>
              </a:spcBef>
              <a:buClr>
                <a:schemeClr val="dk1"/>
              </a:buClr>
              <a:buSzPct val="100000"/>
              <a:buFont typeface="Arial"/>
              <a:buChar char="•"/>
            </a:pPr>
            <a:r>
              <a:rPr lang="en-US" dirty="0"/>
              <a:t>a top paying IT certification</a:t>
            </a:r>
          </a:p>
          <a:p>
            <a:pPr>
              <a:spcBef>
                <a:spcPts val="306"/>
              </a:spcBef>
              <a:buClr>
                <a:schemeClr val="dk1"/>
              </a:buClr>
              <a:buSzPct val="25000"/>
              <a:buNone/>
            </a:pPr>
            <a:endParaRPr dirty="0">
              <a:latin typeface="Calibri"/>
              <a:ea typeface="Calibri"/>
              <a:cs typeface="Calibri"/>
              <a:sym typeface="Calibri"/>
            </a:endParaRPr>
          </a:p>
          <a:p>
            <a:pPr>
              <a:buClr>
                <a:schemeClr val="dk1"/>
              </a:buClr>
              <a:buSzPct val="25000"/>
              <a:buNone/>
            </a:pPr>
            <a:endParaRPr dirty="0">
              <a:latin typeface="Calibri"/>
              <a:ea typeface="Calibri"/>
              <a:cs typeface="Calibri"/>
              <a:sym typeface="Calibri"/>
            </a:endParaRPr>
          </a:p>
          <a:p>
            <a:pPr>
              <a:buClr>
                <a:schemeClr val="dk1"/>
              </a:buClr>
              <a:buSzPct val="25000"/>
              <a:buNone/>
            </a:pPr>
            <a:endParaRPr dirty="0">
              <a:latin typeface="Calibri"/>
              <a:ea typeface="Calibri"/>
              <a:cs typeface="Calibri"/>
              <a:sym typeface="Calibri"/>
            </a:endParaRPr>
          </a:p>
        </p:txBody>
      </p:sp>
    </p:spTree>
    <p:extLst>
      <p:ext uri="{BB962C8B-B14F-4D97-AF65-F5344CB8AC3E}">
        <p14:creationId xmlns:p14="http://schemas.microsoft.com/office/powerpoint/2010/main" val="3025157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5" name="Shape 315"/>
          <p:cNvSpPr txBox="1">
            <a:spLocks noGrp="1"/>
          </p:cNvSpPr>
          <p:nvPr>
            <p:ph type="body" idx="1"/>
          </p:nvPr>
        </p:nvSpPr>
        <p:spPr>
          <a:xfrm>
            <a:off x="389467" y="4415790"/>
            <a:ext cx="6231467" cy="4183380"/>
          </a:xfrm>
          <a:prstGeom prst="rect">
            <a:avLst/>
          </a:prstGeom>
          <a:noFill/>
          <a:ln>
            <a:noFill/>
          </a:ln>
        </p:spPr>
        <p:txBody>
          <a:bodyPr wrap="square" lIns="93162" tIns="46568" rIns="93162" bIns="46568" anchor="t" anchorCtr="0">
            <a:noAutofit/>
          </a:bodyPr>
          <a:lstStyle/>
          <a:p>
            <a:pPr>
              <a:buClr>
                <a:schemeClr val="dk1"/>
              </a:buClr>
              <a:buSzPct val="25000"/>
              <a:buNone/>
            </a:pPr>
            <a:r>
              <a:rPr lang="en-US" dirty="0"/>
              <a:t>Matt – 2 Mins</a:t>
            </a:r>
          </a:p>
          <a:p>
            <a:pPr>
              <a:buClr>
                <a:schemeClr val="dk1"/>
              </a:buClr>
              <a:buSzPct val="25000"/>
              <a:buNone/>
            </a:pPr>
            <a:endParaRPr lang="en-US" dirty="0"/>
          </a:p>
          <a:p>
            <a:pPr>
              <a:buClr>
                <a:schemeClr val="dk1"/>
              </a:buClr>
              <a:buSzPct val="25000"/>
              <a:buNone/>
            </a:pPr>
            <a:r>
              <a:rPr lang="en-US" dirty="0"/>
              <a:t>The AWS associate-level certification is a primary measure of basic cloud fluency. We want to help you become a Certified Solutions Architect – Associate.</a:t>
            </a:r>
          </a:p>
          <a:p>
            <a:pPr>
              <a:buSzPct val="25000"/>
              <a:buNone/>
            </a:pPr>
            <a:endParaRPr dirty="0"/>
          </a:p>
          <a:p>
            <a:pPr>
              <a:buSzPct val="25000"/>
              <a:buNone/>
            </a:pPr>
            <a:r>
              <a:rPr lang="en-US" dirty="0"/>
              <a:t>Rule 1:</a:t>
            </a:r>
          </a:p>
          <a:p>
            <a:pPr>
              <a:buSzPct val="25000"/>
              <a:buNone/>
            </a:pPr>
            <a:r>
              <a:rPr lang="en-US" dirty="0"/>
              <a:t>All IT personnel (besides Director-approved exceptions) must get the AWS Certified Solutions Architect Associate certification (CSAA) at the minimum.</a:t>
            </a:r>
          </a:p>
          <a:p>
            <a:pPr>
              <a:buSzPct val="25000"/>
              <a:buNone/>
            </a:pPr>
            <a:r>
              <a:rPr lang="en-US" dirty="0"/>
              <a:t>Cloud Program Office will sponsor the CloudTrainVZ Bootcamp training for CSAA and issue voucher for test fee of CSAA to individuals who completed all 6 sprints of the Bootcamp training.</a:t>
            </a:r>
          </a:p>
          <a:p>
            <a:pPr>
              <a:buSzPct val="25000"/>
              <a:buNone/>
            </a:pPr>
            <a:r>
              <a:rPr lang="en-US" dirty="0"/>
              <a:t>Rule 2:</a:t>
            </a:r>
          </a:p>
          <a:p>
            <a:pPr>
              <a:buSzPct val="25000"/>
              <a:buNone/>
            </a:pPr>
            <a:r>
              <a:rPr lang="en-US" dirty="0"/>
              <a:t>Additional certification courses / tests taken by individuals would not be sponsored by Cloud Program Office. Such courses / tests would be approved and sponsored by individual department based on manager discretion.</a:t>
            </a:r>
          </a:p>
          <a:p>
            <a:pPr>
              <a:buSzPct val="25000"/>
              <a:buNone/>
            </a:pPr>
            <a:endParaRPr dirty="0"/>
          </a:p>
        </p:txBody>
      </p:sp>
      <p:sp>
        <p:nvSpPr>
          <p:cNvPr id="316" name="Shape 316"/>
          <p:cNvSpPr txBox="1">
            <a:spLocks noGrp="1"/>
          </p:cNvSpPr>
          <p:nvPr>
            <p:ph type="sldNum" idx="12"/>
          </p:nvPr>
        </p:nvSpPr>
        <p:spPr>
          <a:xfrm>
            <a:off x="3970937" y="8829967"/>
            <a:ext cx="3037839" cy="464820"/>
          </a:xfrm>
          <a:prstGeom prst="rect">
            <a:avLst/>
          </a:prstGeom>
          <a:noFill/>
          <a:ln>
            <a:noFill/>
          </a:ln>
        </p:spPr>
        <p:txBody>
          <a:bodyPr wrap="square" lIns="93162" tIns="46568" rIns="93162" bIns="46568" anchor="b" anchorCtr="0">
            <a:noAutofit/>
          </a:bodyPr>
          <a:lstStyle/>
          <a:p>
            <a:pPr algn="r">
              <a:buSzPct val="25000"/>
            </a:pPr>
            <a:fld id="{00000000-1234-1234-1234-123412341234}" type="slidenum">
              <a:rPr lang="en-US" sz="1200">
                <a:solidFill>
                  <a:schemeClr val="dk1"/>
                </a:solidFill>
              </a:rPr>
              <a:pPr algn="r">
                <a:buSzPct val="25000"/>
              </a:pPr>
              <a:t>14</a:t>
            </a:fld>
            <a:endParaRPr lang="en-US" sz="1200" dirty="0">
              <a:solidFill>
                <a:schemeClr val="dk1"/>
              </a:solidFill>
            </a:endParaRPr>
          </a:p>
        </p:txBody>
      </p:sp>
    </p:spTree>
    <p:extLst>
      <p:ext uri="{BB962C8B-B14F-4D97-AF65-F5344CB8AC3E}">
        <p14:creationId xmlns:p14="http://schemas.microsoft.com/office/powerpoint/2010/main" val="119021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essential that you add your certs to About Me!!!</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15</a:t>
            </a:fld>
            <a:endParaRPr lang="en-US" sz="1200" dirty="0">
              <a:solidFill>
                <a:schemeClr val="dk1"/>
              </a:solidFill>
            </a:endParaRPr>
          </a:p>
        </p:txBody>
      </p:sp>
    </p:spTree>
    <p:extLst>
      <p:ext uri="{BB962C8B-B14F-4D97-AF65-F5344CB8AC3E}">
        <p14:creationId xmlns:p14="http://schemas.microsoft.com/office/powerpoint/2010/main" val="748758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r>
              <a:rPr lang="en-US" dirty="0" smtClean="0"/>
              <a:t>Matt</a:t>
            </a:r>
            <a:endParaRPr dirty="0"/>
          </a:p>
        </p:txBody>
      </p:sp>
      <p:sp>
        <p:nvSpPr>
          <p:cNvPr id="328" name="Shape 328"/>
          <p:cNvSpPr txBox="1">
            <a:spLocks noGrp="1"/>
          </p:cNvSpPr>
          <p:nvPr>
            <p:ph type="sldNum" idx="12"/>
          </p:nvPr>
        </p:nvSpPr>
        <p:spPr>
          <a:xfrm>
            <a:off x="3970937" y="8829967"/>
            <a:ext cx="3037840" cy="464820"/>
          </a:xfrm>
          <a:prstGeom prst="rect">
            <a:avLst/>
          </a:prstGeom>
        </p:spPr>
        <p:txBody>
          <a:bodyPr wrap="square" lIns="93162" tIns="46568" rIns="93162" bIns="46568" anchor="b" anchorCtr="0">
            <a:noAutofit/>
          </a:bodyPr>
          <a:lstStyle/>
          <a:p>
            <a:fld id="{00000000-1234-1234-1234-123412341234}" type="slidenum">
              <a:rPr lang="en-US"/>
              <a:pPr/>
              <a:t>16</a:t>
            </a:fld>
            <a:endParaRPr lang="en-US" dirty="0"/>
          </a:p>
        </p:txBody>
      </p:sp>
    </p:spTree>
    <p:extLst>
      <p:ext uri="{BB962C8B-B14F-4D97-AF65-F5344CB8AC3E}">
        <p14:creationId xmlns:p14="http://schemas.microsoft.com/office/powerpoint/2010/main" val="3446659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lnSpc>
                <a:spcPct val="90000"/>
              </a:lnSpc>
              <a:buClr>
                <a:schemeClr val="dk1"/>
              </a:buClr>
              <a:buSzPct val="100000"/>
              <a:buNone/>
            </a:pPr>
            <a:r>
              <a:rPr lang="en-US" sz="1600" dirty="0"/>
              <a:t>Matt – 5 mins</a:t>
            </a:r>
          </a:p>
          <a:p>
            <a:pPr marL="291179" indent="-291179">
              <a:lnSpc>
                <a:spcPct val="90000"/>
              </a:lnSpc>
              <a:buClr>
                <a:schemeClr val="dk1"/>
              </a:buClr>
              <a:buSzPct val="100000"/>
              <a:buChar char="•"/>
            </a:pPr>
            <a:endParaRPr lang="en-US" sz="1600" dirty="0"/>
          </a:p>
          <a:p>
            <a:pPr marL="291179" indent="-291179">
              <a:lnSpc>
                <a:spcPct val="90000"/>
              </a:lnSpc>
              <a:buClr>
                <a:schemeClr val="dk1"/>
              </a:buClr>
              <a:buSzPct val="100000"/>
              <a:buChar char="•"/>
            </a:pPr>
            <a:r>
              <a:rPr lang="en-US" sz="1600" dirty="0"/>
              <a:t>This bootcamp is the basic foundation training that every IT individual must take to equip themselves with the skills to navigate correctly around the Verizon Cloud environment.  Taking this training will ensure that you have the basic requisite skill to operate in the Cloud environment without inadvertently harming the Verizon Cloud infrastructure.</a:t>
            </a:r>
          </a:p>
          <a:p>
            <a:pPr marL="291179" indent="-291179">
              <a:lnSpc>
                <a:spcPct val="90000"/>
              </a:lnSpc>
              <a:spcBef>
                <a:spcPts val="1223"/>
              </a:spcBef>
              <a:buClr>
                <a:schemeClr val="dk1"/>
              </a:buClr>
              <a:buSzPct val="100000"/>
              <a:buChar char="•"/>
            </a:pPr>
            <a:r>
              <a:rPr lang="en-US" sz="1600" dirty="0"/>
              <a:t>Note: Many training resources are available on the Bootcamp training sites (A Cloud Guru, Qwiklabs) to any student who want to pursue additional AWS certification training, however, the Cloud Program Office is only sponsoring the CSAA certification program at this time.</a:t>
            </a:r>
          </a:p>
        </p:txBody>
      </p:sp>
      <p:sp>
        <p:nvSpPr>
          <p:cNvPr id="341" name="Shape 34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8236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6" name="Shape 376"/>
          <p:cNvSpPr txBox="1">
            <a:spLocks noGrp="1"/>
          </p:cNvSpPr>
          <p:nvPr>
            <p:ph type="body" idx="1"/>
          </p:nvPr>
        </p:nvSpPr>
        <p:spPr>
          <a:xfrm>
            <a:off x="389467" y="4415790"/>
            <a:ext cx="6231467" cy="4183380"/>
          </a:xfrm>
          <a:prstGeom prst="rect">
            <a:avLst/>
          </a:prstGeom>
          <a:noFill/>
          <a:ln>
            <a:noFill/>
          </a:ln>
        </p:spPr>
        <p:txBody>
          <a:bodyPr wrap="square" lIns="93162" tIns="46568" rIns="93162" bIns="46568" anchor="t" anchorCtr="0">
            <a:noAutofit/>
          </a:bodyPr>
          <a:lstStyle/>
          <a:p>
            <a:pPr>
              <a:buSzPct val="25000"/>
              <a:buNone/>
            </a:pPr>
            <a:r>
              <a:rPr lang="en-US" dirty="0"/>
              <a:t>Matt – 1 min</a:t>
            </a:r>
          </a:p>
          <a:p>
            <a:pPr>
              <a:buSzPct val="25000"/>
              <a:buNone/>
            </a:pPr>
            <a:endParaRPr lang="en-US" dirty="0"/>
          </a:p>
          <a:p>
            <a:pPr>
              <a:buSzPct val="25000"/>
              <a:buNone/>
            </a:pPr>
            <a:r>
              <a:rPr lang="en-US" dirty="0"/>
              <a:t>This is the specific curriculum. It is also posted the CloudTrain VZ site for your future reference.</a:t>
            </a:r>
          </a:p>
        </p:txBody>
      </p:sp>
      <p:sp>
        <p:nvSpPr>
          <p:cNvPr id="377" name="Shape 377"/>
          <p:cNvSpPr txBox="1">
            <a:spLocks noGrp="1"/>
          </p:cNvSpPr>
          <p:nvPr>
            <p:ph type="sldNum" idx="12"/>
          </p:nvPr>
        </p:nvSpPr>
        <p:spPr>
          <a:xfrm>
            <a:off x="3970937" y="8829967"/>
            <a:ext cx="3037839" cy="464820"/>
          </a:xfrm>
          <a:prstGeom prst="rect">
            <a:avLst/>
          </a:prstGeom>
          <a:noFill/>
          <a:ln>
            <a:noFill/>
          </a:ln>
        </p:spPr>
        <p:txBody>
          <a:bodyPr wrap="square" lIns="93162" tIns="46568" rIns="93162" bIns="46568" anchor="b" anchorCtr="0">
            <a:noAutofit/>
          </a:bodyPr>
          <a:lstStyle/>
          <a:p>
            <a:pPr algn="r">
              <a:buSzPct val="25000"/>
            </a:pPr>
            <a:fld id="{00000000-1234-1234-1234-123412341234}" type="slidenum">
              <a:rPr lang="en-US" sz="1200">
                <a:solidFill>
                  <a:schemeClr val="dk1"/>
                </a:solidFill>
              </a:rPr>
              <a:pPr algn="r">
                <a:buSzPct val="25000"/>
              </a:pPr>
              <a:t>18</a:t>
            </a:fld>
            <a:endParaRPr lang="en-US" sz="1200" dirty="0">
              <a:solidFill>
                <a:schemeClr val="dk1"/>
              </a:solidFill>
            </a:endParaRPr>
          </a:p>
        </p:txBody>
      </p:sp>
    </p:spTree>
    <p:extLst>
      <p:ext uri="{BB962C8B-B14F-4D97-AF65-F5344CB8AC3E}">
        <p14:creationId xmlns:p14="http://schemas.microsoft.com/office/powerpoint/2010/main" val="1875806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endParaRPr dirty="0"/>
          </a:p>
        </p:txBody>
      </p:sp>
      <p:sp>
        <p:nvSpPr>
          <p:cNvPr id="385" name="Shape 385"/>
          <p:cNvSpPr txBox="1">
            <a:spLocks noGrp="1"/>
          </p:cNvSpPr>
          <p:nvPr>
            <p:ph type="sldNum" idx="12"/>
          </p:nvPr>
        </p:nvSpPr>
        <p:spPr>
          <a:xfrm>
            <a:off x="3970937" y="8829967"/>
            <a:ext cx="3037840" cy="464820"/>
          </a:xfrm>
          <a:prstGeom prst="rect">
            <a:avLst/>
          </a:prstGeom>
        </p:spPr>
        <p:txBody>
          <a:bodyPr wrap="square" lIns="93162" tIns="46568" rIns="93162" bIns="46568" anchor="b" anchorCtr="0">
            <a:noAutofit/>
          </a:bodyPr>
          <a:lstStyle/>
          <a:p>
            <a:fld id="{00000000-1234-1234-1234-123412341234}" type="slidenum">
              <a:rPr lang="en-US"/>
              <a:pPr/>
              <a:t>19</a:t>
            </a:fld>
            <a:endParaRPr lang="en-US" dirty="0"/>
          </a:p>
        </p:txBody>
      </p:sp>
    </p:spTree>
    <p:extLst>
      <p:ext uri="{BB962C8B-B14F-4D97-AF65-F5344CB8AC3E}">
        <p14:creationId xmlns:p14="http://schemas.microsoft.com/office/powerpoint/2010/main" val="2803489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endParaRPr dirty="0"/>
          </a:p>
        </p:txBody>
      </p:sp>
      <p:sp>
        <p:nvSpPr>
          <p:cNvPr id="136" name="Shape 13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5044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r>
              <a:rPr lang="en-US" dirty="0" smtClean="0"/>
              <a:t>Matt – 2 mins</a:t>
            </a:r>
          </a:p>
          <a:p>
            <a:pPr>
              <a:buNone/>
            </a:pPr>
            <a:r>
              <a:rPr lang="en-US" dirty="0" smtClean="0"/>
              <a:t>Hopefully everyone has</a:t>
            </a:r>
            <a:r>
              <a:rPr lang="en-US" baseline="0" dirty="0" smtClean="0"/>
              <a:t> done these 3 steps. The reason for mailing list is to be able to communicate with you and send you updates and info.</a:t>
            </a:r>
            <a:endParaRPr dirty="0"/>
          </a:p>
        </p:txBody>
      </p:sp>
      <p:sp>
        <p:nvSpPr>
          <p:cNvPr id="391" name="Shape 39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35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r>
              <a:rPr lang="en-US" dirty="0" smtClean="0"/>
              <a:t>Matt – 2 mins</a:t>
            </a:r>
          </a:p>
          <a:p>
            <a:pPr>
              <a:buNone/>
            </a:pPr>
            <a:endParaRPr lang="en-US" dirty="0" smtClean="0"/>
          </a:p>
          <a:p>
            <a:pPr>
              <a:buNone/>
            </a:pPr>
            <a:r>
              <a:rPr lang="en-US" dirty="0" smtClean="0"/>
              <a:t>Our</a:t>
            </a:r>
            <a:r>
              <a:rPr lang="en-US" baseline="0" dirty="0" smtClean="0"/>
              <a:t> ENTERPRISE ID is essential. That is how you will get credit for completing the material in ACG.  </a:t>
            </a:r>
          </a:p>
          <a:p>
            <a:pPr>
              <a:buNone/>
            </a:pPr>
            <a:r>
              <a:rPr lang="en-US" dirty="0" smtClean="0"/>
              <a:t>All videos fro ACG will automatically show a checked box, however the labs</a:t>
            </a:r>
            <a:r>
              <a:rPr lang="en-US" baseline="0" dirty="0" smtClean="0"/>
              <a:t> in Qwiklabs and the Whitepapers will ALWAYS need to be check manually.</a:t>
            </a:r>
            <a:endParaRPr dirty="0"/>
          </a:p>
        </p:txBody>
      </p:sp>
      <p:sp>
        <p:nvSpPr>
          <p:cNvPr id="398" name="Shape 398"/>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9116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r>
              <a:rPr lang="en-US" dirty="0" smtClean="0"/>
              <a:t>Matt – 2 mins</a:t>
            </a:r>
            <a:endParaRPr dirty="0"/>
          </a:p>
        </p:txBody>
      </p:sp>
      <p:sp>
        <p:nvSpPr>
          <p:cNvPr id="412" name="Shape 412"/>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14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r>
              <a:rPr lang="en-US" dirty="0" smtClean="0"/>
              <a:t>Matt – 1 min</a:t>
            </a:r>
          </a:p>
          <a:p>
            <a:pPr>
              <a:buNone/>
            </a:pPr>
            <a:r>
              <a:rPr lang="en-US" dirty="0" smtClean="0"/>
              <a:t>Matt </a:t>
            </a:r>
            <a:r>
              <a:rPr lang="en-US" baseline="0" dirty="0" smtClean="0"/>
              <a:t> = 20 mins</a:t>
            </a:r>
            <a:endParaRPr dirty="0"/>
          </a:p>
        </p:txBody>
      </p:sp>
      <p:sp>
        <p:nvSpPr>
          <p:cNvPr id="436" name="Shape 43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397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r>
              <a:rPr lang="en-US" dirty="0" smtClean="0"/>
              <a:t>Matt – 2 mins</a:t>
            </a:r>
            <a:endParaRPr dirty="0"/>
          </a:p>
        </p:txBody>
      </p:sp>
      <p:sp>
        <p:nvSpPr>
          <p:cNvPr id="429" name="Shape 429"/>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965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r>
              <a:rPr lang="en-US" dirty="0" smtClean="0"/>
              <a:t>Matt – 1 min (or add to Cpt section)</a:t>
            </a:r>
          </a:p>
          <a:p>
            <a:pPr>
              <a:buNone/>
            </a:pPr>
            <a:endParaRPr lang="en-US" dirty="0" smtClean="0"/>
          </a:p>
          <a:p>
            <a:pPr>
              <a:buNone/>
            </a:pPr>
            <a:r>
              <a:rPr lang="en-US" dirty="0" smtClean="0"/>
              <a:t>It’s a WORKING SESSION. Ask questions and be prepared. Have taken ACG</a:t>
            </a:r>
            <a:r>
              <a:rPr lang="en-US" baseline="0" dirty="0" smtClean="0"/>
              <a:t> content and Lab work.</a:t>
            </a:r>
            <a:endParaRPr dirty="0"/>
          </a:p>
        </p:txBody>
      </p:sp>
      <p:sp>
        <p:nvSpPr>
          <p:cNvPr id="421" name="Shape 42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2356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701041" y="4415790"/>
            <a:ext cx="5608319" cy="4183380"/>
          </a:xfrm>
          <a:prstGeom prst="rect">
            <a:avLst/>
          </a:prstGeom>
          <a:noFill/>
          <a:ln>
            <a:noFill/>
          </a:ln>
        </p:spPr>
        <p:txBody>
          <a:bodyPr wrap="square" lIns="93162" tIns="93162" rIns="93162" bIns="93162" anchor="t" anchorCtr="0">
            <a:noAutofit/>
          </a:bodyPr>
          <a:lstStyle/>
          <a:p>
            <a:pPr>
              <a:buClr>
                <a:schemeClr val="dk1"/>
              </a:buClr>
              <a:buSzPct val="25000"/>
              <a:buNone/>
            </a:pPr>
            <a:endParaRPr dirty="0"/>
          </a:p>
        </p:txBody>
      </p:sp>
      <p:sp>
        <p:nvSpPr>
          <p:cNvPr id="630" name="Shape 630"/>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71820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endParaRPr dirty="0"/>
          </a:p>
        </p:txBody>
      </p:sp>
      <p:sp>
        <p:nvSpPr>
          <p:cNvPr id="642" name="Shape 642"/>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2393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endParaRPr dirty="0"/>
          </a:p>
        </p:txBody>
      </p:sp>
      <p:sp>
        <p:nvSpPr>
          <p:cNvPr id="144" name="Shape 144"/>
          <p:cNvSpPr txBox="1">
            <a:spLocks noGrp="1"/>
          </p:cNvSpPr>
          <p:nvPr>
            <p:ph type="sldNum" idx="12"/>
          </p:nvPr>
        </p:nvSpPr>
        <p:spPr>
          <a:xfrm>
            <a:off x="3970937" y="8829967"/>
            <a:ext cx="3037840" cy="464820"/>
          </a:xfrm>
          <a:prstGeom prst="rect">
            <a:avLst/>
          </a:prstGeom>
        </p:spPr>
        <p:txBody>
          <a:bodyPr wrap="square" lIns="93162" tIns="46568" rIns="93162" bIns="46568" anchor="b" anchorCtr="0">
            <a:noAutofit/>
          </a:bodyPr>
          <a:lstStyle/>
          <a:p>
            <a:fld id="{00000000-1234-1234-1234-123412341234}" type="slidenum">
              <a:rPr lang="en-US"/>
              <a:pPr/>
              <a:t>3</a:t>
            </a:fld>
            <a:endParaRPr lang="en-US" dirty="0"/>
          </a:p>
        </p:txBody>
      </p:sp>
    </p:spTree>
    <p:extLst>
      <p:ext uri="{BB962C8B-B14F-4D97-AF65-F5344CB8AC3E}">
        <p14:creationId xmlns:p14="http://schemas.microsoft.com/office/powerpoint/2010/main" val="2347499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Enablement</a:t>
            </a:r>
            <a:r>
              <a:rPr lang="en-US" baseline="0" dirty="0" smtClean="0"/>
              <a:t> tracks needs to be seamless. </a:t>
            </a:r>
          </a:p>
          <a:p>
            <a:r>
              <a:rPr lang="en-US" dirty="0" smtClean="0"/>
              <a:t>Where dies this course</a:t>
            </a:r>
            <a:r>
              <a:rPr lang="en-US" baseline="0" dirty="0" smtClean="0"/>
              <a:t> fit in with the transformation?</a:t>
            </a:r>
          </a:p>
          <a:p>
            <a:r>
              <a:rPr lang="en-US" baseline="0" dirty="0" smtClean="0"/>
              <a:t>Dojos, Agile initiatives, </a:t>
            </a:r>
            <a:r>
              <a:rPr lang="en-US" baseline="0" dirty="0" err="1" smtClean="0"/>
              <a:t>devops</a:t>
            </a:r>
            <a:r>
              <a:rPr lang="en-US" baseline="0" dirty="0" smtClean="0"/>
              <a:t> initiatives</a:t>
            </a:r>
          </a:p>
          <a:p>
            <a:r>
              <a:rPr lang="en-US" baseline="0" dirty="0" smtClean="0"/>
              <a:t>To enable you to operate effectively in the cloud environment</a:t>
            </a:r>
          </a:p>
          <a:p>
            <a:r>
              <a:rPr lang="en-US" baseline="0" dirty="0" smtClean="0"/>
              <a:t>To be more agile as a dev org</a:t>
            </a:r>
            <a:endParaRPr lang="en-US" dirty="0"/>
          </a:p>
        </p:txBody>
      </p:sp>
      <p:sp>
        <p:nvSpPr>
          <p:cNvPr id="4" name="Slide Number Placeholder 3"/>
          <p:cNvSpPr>
            <a:spLocks noGrp="1"/>
          </p:cNvSpPr>
          <p:nvPr>
            <p:ph type="sldNum" sz="quarter" idx="10"/>
          </p:nvPr>
        </p:nvSpPr>
        <p:spPr/>
        <p:txBody>
          <a:bodyPr/>
          <a:lstStyle/>
          <a:p>
            <a:fld id="{D81B79F5-E56F-8045-9C3B-681D1B8EED63}" type="slidenum">
              <a:rPr lang="en-US" smtClean="0"/>
              <a:t>4</a:t>
            </a:fld>
            <a:endParaRPr lang="en-US" dirty="0"/>
          </a:p>
        </p:txBody>
      </p:sp>
    </p:spTree>
    <p:extLst>
      <p:ext uri="{BB962C8B-B14F-4D97-AF65-F5344CB8AC3E}">
        <p14:creationId xmlns:p14="http://schemas.microsoft.com/office/powerpoint/2010/main" val="760746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389467" y="4415790"/>
            <a:ext cx="6231467" cy="4183380"/>
          </a:xfrm>
          <a:prstGeom prst="rect">
            <a:avLst/>
          </a:prstGeom>
          <a:noFill/>
          <a:ln>
            <a:noFill/>
          </a:ln>
        </p:spPr>
        <p:txBody>
          <a:bodyPr wrap="square" lIns="93162" tIns="93162" rIns="93162" bIns="93162" anchor="t" anchorCtr="0">
            <a:noAutofit/>
          </a:bodyPr>
          <a:lstStyle/>
          <a:p>
            <a:pPr>
              <a:buClr>
                <a:schemeClr val="dk1"/>
              </a:buClr>
              <a:buSzPct val="25000"/>
              <a:buNone/>
            </a:pPr>
            <a:r>
              <a:rPr lang="en-US" dirty="0" smtClean="0"/>
              <a:t>A big part of the transformation is that skill sets are changing.</a:t>
            </a:r>
            <a:r>
              <a:rPr lang="en-US" baseline="0" dirty="0" smtClean="0"/>
              <a:t> We were in Silos so it was good to get deep in 1 area. Now its important to have multiple skill sets for smaller teams. Engineers for example are key because smaller teams do end to end deployment. Team members need broader skill sets and</a:t>
            </a:r>
          </a:p>
          <a:p>
            <a:pPr>
              <a:buClr>
                <a:schemeClr val="dk1"/>
              </a:buClr>
              <a:buSzPct val="25000"/>
              <a:buNone/>
            </a:pPr>
            <a:r>
              <a:rPr lang="en-US" baseline="0" dirty="0" smtClean="0"/>
              <a:t>We will all need to work in the cloud environment</a:t>
            </a:r>
            <a:endParaRPr lang="en-US" dirty="0"/>
          </a:p>
        </p:txBody>
      </p:sp>
      <p:sp>
        <p:nvSpPr>
          <p:cNvPr id="150" name="Shape 150"/>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73841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389467" y="4415790"/>
            <a:ext cx="6231467" cy="4183380"/>
          </a:xfrm>
          <a:prstGeom prst="rect">
            <a:avLst/>
          </a:prstGeom>
          <a:noFill/>
          <a:ln>
            <a:noFill/>
          </a:ln>
        </p:spPr>
        <p:txBody>
          <a:bodyPr wrap="square" lIns="93162" tIns="93162" rIns="93162" bIns="93162" anchor="t" anchorCtr="0">
            <a:noAutofit/>
          </a:bodyPr>
          <a:lstStyle/>
          <a:p>
            <a:pPr>
              <a:buClr>
                <a:schemeClr val="dk1"/>
              </a:buClr>
              <a:buSzPct val="25000"/>
              <a:buNone/>
            </a:pPr>
            <a:r>
              <a:rPr lang="en-US" dirty="0" smtClean="0"/>
              <a:t>Roles were I shaped</a:t>
            </a:r>
            <a:r>
              <a:rPr lang="en-US" baseline="0" dirty="0" smtClean="0"/>
              <a:t> (strong in one area). Now we all need to have multiple skill sets to be more well-rounded to fit the agile model</a:t>
            </a:r>
            <a:endParaRPr lang="en-US" dirty="0"/>
          </a:p>
        </p:txBody>
      </p:sp>
      <p:sp>
        <p:nvSpPr>
          <p:cNvPr id="184" name="Shape 184"/>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99845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r>
              <a:rPr lang="en-US" dirty="0" smtClean="0"/>
              <a:t>We are making a substantial</a:t>
            </a:r>
            <a:r>
              <a:rPr lang="en-US" baseline="0" dirty="0" smtClean="0"/>
              <a:t> investment in IT, in YOU. We are building Dojos and upskilling our people. As our competitors are doing, we are also moving to a scrum based product environment</a:t>
            </a:r>
            <a:endParaRPr dirty="0"/>
          </a:p>
        </p:txBody>
      </p:sp>
      <p:sp>
        <p:nvSpPr>
          <p:cNvPr id="192" name="Shape 192"/>
          <p:cNvSpPr txBox="1">
            <a:spLocks noGrp="1"/>
          </p:cNvSpPr>
          <p:nvPr>
            <p:ph type="sldNum" idx="12"/>
          </p:nvPr>
        </p:nvSpPr>
        <p:spPr>
          <a:xfrm>
            <a:off x="3970937" y="8829967"/>
            <a:ext cx="3037840" cy="464820"/>
          </a:xfrm>
          <a:prstGeom prst="rect">
            <a:avLst/>
          </a:prstGeom>
        </p:spPr>
        <p:txBody>
          <a:bodyPr wrap="square" lIns="93162" tIns="46568" rIns="93162" bIns="46568" anchor="b" anchorCtr="0">
            <a:noAutofit/>
          </a:bodyPr>
          <a:lstStyle/>
          <a:p>
            <a:pPr>
              <a:buClr>
                <a:srgbClr val="000000"/>
              </a:buClr>
              <a:buSzPct val="25000"/>
            </a:pPr>
            <a:fld id="{00000000-1234-1234-1234-123412341234}" type="slidenum">
              <a:rPr lang="en-US"/>
              <a:pPr>
                <a:buClr>
                  <a:srgbClr val="000000"/>
                </a:buClr>
                <a:buSzPct val="25000"/>
              </a:pPr>
              <a:t>7</a:t>
            </a:fld>
            <a:endParaRPr lang="en-US" dirty="0"/>
          </a:p>
        </p:txBody>
      </p:sp>
    </p:spTree>
    <p:extLst>
      <p:ext uri="{BB962C8B-B14F-4D97-AF65-F5344CB8AC3E}">
        <p14:creationId xmlns:p14="http://schemas.microsoft.com/office/powerpoint/2010/main" val="266897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389467" y="4415790"/>
            <a:ext cx="6231467" cy="4183380"/>
          </a:xfrm>
          <a:prstGeom prst="rect">
            <a:avLst/>
          </a:prstGeom>
          <a:noFill/>
          <a:ln>
            <a:noFill/>
          </a:ln>
        </p:spPr>
        <p:txBody>
          <a:bodyPr wrap="square" lIns="93162" tIns="93162" rIns="93162" bIns="93162" anchor="t" anchorCtr="0">
            <a:noAutofit/>
          </a:bodyPr>
          <a:lstStyle/>
          <a:p>
            <a:pPr>
              <a:buClr>
                <a:schemeClr val="dk1"/>
              </a:buClr>
              <a:buSzPct val="25000"/>
              <a:buNone/>
            </a:pPr>
            <a:r>
              <a:rPr lang="en-US" dirty="0" smtClean="0"/>
              <a:t>You will need skills in other</a:t>
            </a:r>
            <a:r>
              <a:rPr lang="en-US" baseline="0" dirty="0" smtClean="0"/>
              <a:t> areas besides your one silo. We want you to learn new tools to effectively manage applications in the cloud</a:t>
            </a:r>
            <a:endParaRPr lang="en-US" dirty="0"/>
          </a:p>
        </p:txBody>
      </p:sp>
      <p:sp>
        <p:nvSpPr>
          <p:cNvPr id="200" name="Shape 200"/>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9606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389467" y="4415790"/>
            <a:ext cx="6231467" cy="4183380"/>
          </a:xfrm>
          <a:prstGeom prst="rect">
            <a:avLst/>
          </a:prstGeom>
        </p:spPr>
        <p:txBody>
          <a:bodyPr wrap="square" lIns="93162" tIns="93162" rIns="93162" bIns="93162" anchor="t" anchorCtr="0">
            <a:noAutofit/>
          </a:bodyPr>
          <a:lstStyle/>
          <a:p>
            <a:pPr>
              <a:buNone/>
            </a:pPr>
            <a:r>
              <a:rPr lang="en-US" dirty="0" smtClean="0"/>
              <a:t>Who should get certified?</a:t>
            </a:r>
            <a:r>
              <a:rPr lang="en-US" baseline="0" dirty="0" smtClean="0"/>
              <a:t> Everyone in IT. It will become a requirement this year. So get certified and be a leader, be a mentor and help others.</a:t>
            </a:r>
          </a:p>
          <a:p>
            <a:pPr>
              <a:buNone/>
            </a:pPr>
            <a:r>
              <a:rPr lang="en-US" baseline="0" dirty="0" smtClean="0"/>
              <a:t>Key point is that AWS training ensures a baseline level of competency is available. Then, you can get additional certs, so go out and get 3, 4, 5 certs.</a:t>
            </a:r>
            <a:endParaRPr dirty="0"/>
          </a:p>
        </p:txBody>
      </p:sp>
      <p:sp>
        <p:nvSpPr>
          <p:cNvPr id="216" name="Shape 21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9463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Whit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457200" y="1463040"/>
            <a:ext cx="4114800" cy="1737359"/>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4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457200" y="3291839"/>
            <a:ext cx="4114800" cy="1371599"/>
          </a:xfrm>
          <a:prstGeom prst="rect">
            <a:avLst/>
          </a:prstGeom>
          <a:noFill/>
          <a:ln>
            <a:noFill/>
          </a:ln>
        </p:spPr>
        <p:txBody>
          <a:bodyPr wrap="square" lIns="91425" tIns="91425" rIns="91425" bIns="91425" anchor="t" anchorCtr="0"/>
          <a:lstStyle>
            <a:lvl1pPr marL="0" marR="0" lvl="0" indent="0" algn="l" rtl="0">
              <a:lnSpc>
                <a:spcPct val="80000"/>
              </a:lnSpc>
              <a:spcBef>
                <a:spcPts val="900"/>
              </a:spcBef>
              <a:buClr>
                <a:schemeClr val="dk1"/>
              </a:buClr>
              <a:buFont typeface="Arial"/>
              <a:buNone/>
              <a:defRPr sz="2000" b="1" i="0" u="none" strike="noStrike" cap="none">
                <a:solidFill>
                  <a:schemeClr val="dk1"/>
                </a:solidFill>
                <a:latin typeface="Arial"/>
                <a:ea typeface="Arial"/>
                <a:cs typeface="Arial"/>
                <a:sym typeface="Arial"/>
              </a:defRPr>
            </a:lvl1pPr>
            <a:lvl2pPr marL="457200" marR="0" lvl="1" indent="0" algn="ctr" rtl="0">
              <a:lnSpc>
                <a:spcPct val="100000"/>
              </a:lnSpc>
              <a:spcBef>
                <a:spcPts val="1200"/>
              </a:spcBef>
              <a:buClr>
                <a:srgbClr val="888888"/>
              </a:buClr>
              <a:buFont typeface="Arial"/>
              <a:buNone/>
              <a:defRPr sz="1600" b="0" i="0" u="none" strike="noStrike" cap="none">
                <a:solidFill>
                  <a:srgbClr val="888888"/>
                </a:solidFill>
                <a:latin typeface="Arial"/>
                <a:ea typeface="Arial"/>
                <a:cs typeface="Arial"/>
                <a:sym typeface="Arial"/>
              </a:defRPr>
            </a:lvl2pPr>
            <a:lvl3pPr marL="914400" marR="0" lvl="2" indent="0" algn="ctr" rtl="0">
              <a:lnSpc>
                <a:spcPct val="100000"/>
              </a:lnSpc>
              <a:spcBef>
                <a:spcPts val="90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ctr" rtl="0">
              <a:lnSpc>
                <a:spcPct val="100000"/>
              </a:lnSpc>
              <a:spcBef>
                <a:spcPts val="900"/>
              </a:spcBef>
              <a:buClr>
                <a:srgbClr val="888888"/>
              </a:buClr>
              <a:buFont typeface="Arial"/>
              <a:buNone/>
              <a:defRPr sz="1600" b="0" i="0" u="none" strike="noStrike" cap="none">
                <a:solidFill>
                  <a:srgbClr val="888888"/>
                </a:solidFill>
                <a:latin typeface="Arial"/>
                <a:ea typeface="Arial"/>
                <a:cs typeface="Arial"/>
                <a:sym typeface="Arial"/>
              </a:defRPr>
            </a:lvl4pPr>
            <a:lvl5pPr marL="1828800" marR="0" lvl="4" indent="0" algn="ctr" rtl="0">
              <a:lnSpc>
                <a:spcPct val="100000"/>
              </a:lnSpc>
              <a:spcBef>
                <a:spcPts val="900"/>
              </a:spcBef>
              <a:buClr>
                <a:srgbClr val="888888"/>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One Statement and Picture">
    <p:spTree>
      <p:nvGrpSpPr>
        <p:cNvPr id="1" name="Shape 71"/>
        <p:cNvGrpSpPr/>
        <p:nvPr/>
      </p:nvGrpSpPr>
      <p:grpSpPr>
        <a:xfrm>
          <a:off x="0" y="0"/>
          <a:ext cx="0" cy="0"/>
          <a:chOff x="0" y="0"/>
          <a:chExt cx="0" cy="0"/>
        </a:xfrm>
      </p:grpSpPr>
      <p:sp>
        <p:nvSpPr>
          <p:cNvPr id="72" name="Shape 72"/>
          <p:cNvSpPr>
            <a:spLocks noGrp="1"/>
          </p:cNvSpPr>
          <p:nvPr>
            <p:ph type="pic" idx="2"/>
          </p:nvPr>
        </p:nvSpPr>
        <p:spPr>
          <a:xfrm>
            <a:off x="4572000" y="0"/>
            <a:ext cx="4572000" cy="6858000"/>
          </a:xfrm>
          <a:prstGeom prst="rect">
            <a:avLst/>
          </a:prstGeom>
          <a:noFill/>
          <a:ln>
            <a:noFill/>
          </a:ln>
        </p:spPr>
        <p:txBody>
          <a:bodyPr wrap="square" lIns="91425" tIns="91425" rIns="91425" bIns="91425" anchor="ctr" anchorCtr="0"/>
          <a:lstStyle>
            <a:lvl1pPr marL="0" marR="0" lvl="0" indent="0" algn="ctr" rtl="0">
              <a:lnSpc>
                <a:spcPct val="100000"/>
              </a:lnSpc>
              <a:spcBef>
                <a:spcPts val="6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body" idx="1"/>
          </p:nvPr>
        </p:nvSpPr>
        <p:spPr>
          <a:xfrm>
            <a:off x="457200" y="593725"/>
            <a:ext cx="3737918" cy="5576887"/>
          </a:xfrm>
          <a:prstGeom prst="rect">
            <a:avLst/>
          </a:prstGeom>
          <a:noFill/>
          <a:ln>
            <a:noFill/>
          </a:ln>
        </p:spPr>
        <p:txBody>
          <a:bodyPr wrap="square" lIns="91425" tIns="91425" rIns="91425" bIns="91425" anchor="t" anchorCtr="0"/>
          <a:lstStyle>
            <a:lvl1pPr marL="0" marR="0" lvl="0" indent="0" algn="l" rtl="0">
              <a:lnSpc>
                <a:spcPct val="90000"/>
              </a:lnSpc>
              <a:spcBef>
                <a:spcPts val="1200"/>
              </a:spcBef>
              <a:buClr>
                <a:schemeClr val="dk1"/>
              </a:buClr>
              <a:buFont typeface="Arial"/>
              <a:buNone/>
              <a:defRPr sz="2400" b="1"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74" name="Shape 74"/>
          <p:cNvPicPr preferRelativeResize="0"/>
          <p:nvPr/>
        </p:nvPicPr>
        <p:blipFill rotWithShape="1">
          <a:blip r:embed="rId2">
            <a:alphaModFix/>
          </a:blip>
          <a:srcRect/>
          <a:stretch/>
        </p:blipFill>
        <p:spPr>
          <a:xfrm>
            <a:off x="353822" y="6332601"/>
            <a:ext cx="1069847" cy="397804"/>
          </a:xfrm>
          <a:prstGeom prst="rect">
            <a:avLst/>
          </a:prstGeom>
          <a:noFill/>
          <a:ln>
            <a:noFill/>
          </a:ln>
        </p:spPr>
      </p:pic>
      <p:sp>
        <p:nvSpPr>
          <p:cNvPr id="75" name="Shape 75"/>
          <p:cNvSpPr txBox="1">
            <a:spLocks noGrp="1"/>
          </p:cNvSpPr>
          <p:nvPr>
            <p:ph type="dt" idx="10"/>
          </p:nvPr>
        </p:nvSpPr>
        <p:spPr>
          <a:xfrm>
            <a:off x="7543800" y="6414532"/>
            <a:ext cx="914400" cy="228600"/>
          </a:xfrm>
          <a:prstGeom prst="rect">
            <a:avLst/>
          </a:prstGeom>
          <a:noFill/>
          <a:ln>
            <a:noFill/>
          </a:ln>
        </p:spPr>
        <p:txBody>
          <a:bodyPr wrap="square" lIns="91425" tIns="91425" rIns="91425" bIns="91425" anchor="b" anchorCtr="0"/>
          <a:lstStyle>
            <a:lvl1pPr marL="0" marR="0" lvl="0" indent="0" algn="l" rtl="0">
              <a:spcBef>
                <a:spcPts val="0"/>
              </a:spcBef>
              <a:buNone/>
              <a:defRPr sz="7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6" name="Shape 76"/>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dk1"/>
                </a:solidFill>
                <a:latin typeface="Arial"/>
                <a:ea typeface="Arial"/>
                <a:cs typeface="Arial"/>
                <a:sym typeface="Arial"/>
              </a:rPr>
              <a:t>‹#›</a:t>
            </a:fld>
            <a:endParaRPr lang="en-US" sz="700" b="1" dirty="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One Statement and Chart">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457200" y="593725"/>
            <a:ext cx="3737918" cy="5576886"/>
          </a:xfrm>
          <a:prstGeom prst="rect">
            <a:avLst/>
          </a:prstGeom>
          <a:noFill/>
          <a:ln>
            <a:noFill/>
          </a:ln>
        </p:spPr>
        <p:txBody>
          <a:bodyPr wrap="square" lIns="91425" tIns="91425" rIns="91425" bIns="91425" anchor="t" anchorCtr="0"/>
          <a:lstStyle>
            <a:lvl1pPr marL="0" marR="0" lvl="0" indent="0" algn="l" rtl="0">
              <a:lnSpc>
                <a:spcPct val="90000"/>
              </a:lnSpc>
              <a:spcBef>
                <a:spcPts val="1200"/>
              </a:spcBef>
              <a:buClr>
                <a:schemeClr val="dk1"/>
              </a:buClr>
              <a:buFont typeface="Arial"/>
              <a:buNone/>
              <a:defRPr sz="2400" b="1"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9" name="Shape 79"/>
          <p:cNvSpPr>
            <a:spLocks noGrp="1"/>
          </p:cNvSpPr>
          <p:nvPr>
            <p:ph type="chart" idx="2"/>
          </p:nvPr>
        </p:nvSpPr>
        <p:spPr>
          <a:xfrm>
            <a:off x="4572000" y="1463675"/>
            <a:ext cx="4114800" cy="4706937"/>
          </a:xfrm>
          <a:prstGeom prst="rect">
            <a:avLst/>
          </a:prstGeom>
          <a:noFill/>
          <a:ln>
            <a:noFill/>
          </a:ln>
        </p:spPr>
        <p:txBody>
          <a:bodyPr wrap="square" lIns="91425" tIns="91425" rIns="91425" bIns="91425" anchor="ctr" anchorCtr="0"/>
          <a:lstStyle>
            <a:lvl1pPr marL="0" marR="0" lvl="0" indent="0" algn="ctr" rtl="0">
              <a:lnSpc>
                <a:spcPct val="100000"/>
              </a:lnSpc>
              <a:spcBef>
                <a:spcPts val="1200"/>
              </a:spcBef>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80" name="Shape 80"/>
          <p:cNvSpPr txBox="1">
            <a:spLocks noGrp="1"/>
          </p:cNvSpPr>
          <p:nvPr>
            <p:ph type="dt" idx="10"/>
          </p:nvPr>
        </p:nvSpPr>
        <p:spPr>
          <a:xfrm>
            <a:off x="7543800" y="6414532"/>
            <a:ext cx="914400" cy="228600"/>
          </a:xfrm>
          <a:prstGeom prst="rect">
            <a:avLst/>
          </a:prstGeom>
          <a:noFill/>
          <a:ln>
            <a:noFill/>
          </a:ln>
        </p:spPr>
        <p:txBody>
          <a:bodyPr wrap="square" lIns="91425" tIns="91425" rIns="91425" bIns="91425" anchor="b" anchorCtr="0"/>
          <a:lstStyle>
            <a:lvl1pPr marL="0" marR="0" lvl="0" indent="0" algn="l" rtl="0">
              <a:spcBef>
                <a:spcPts val="0"/>
              </a:spcBef>
              <a:buNone/>
              <a:defRPr sz="7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dk1"/>
                </a:solidFill>
                <a:latin typeface="Arial"/>
                <a:ea typeface="Arial"/>
                <a:cs typeface="Arial"/>
                <a:sym typeface="Arial"/>
              </a:rPr>
              <a:t>‹#›</a:t>
            </a:fld>
            <a:endParaRPr lang="en-US" sz="700" b="1"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and One Picture">
    <p:spTree>
      <p:nvGrpSpPr>
        <p:cNvPr id="1" name="Shape 82"/>
        <p:cNvGrpSpPr/>
        <p:nvPr/>
      </p:nvGrpSpPr>
      <p:grpSpPr>
        <a:xfrm>
          <a:off x="0" y="0"/>
          <a:ext cx="0" cy="0"/>
          <a:chOff x="0" y="0"/>
          <a:chExt cx="0" cy="0"/>
        </a:xfrm>
      </p:grpSpPr>
      <p:sp>
        <p:nvSpPr>
          <p:cNvPr id="83" name="Shape 83"/>
          <p:cNvSpPr txBox="1">
            <a:spLocks noGrp="1"/>
          </p:cNvSpPr>
          <p:nvPr>
            <p:ph type="dt" idx="10"/>
          </p:nvPr>
        </p:nvSpPr>
        <p:spPr>
          <a:xfrm>
            <a:off x="7543800" y="6414532"/>
            <a:ext cx="914400" cy="228600"/>
          </a:xfrm>
          <a:prstGeom prst="rect">
            <a:avLst/>
          </a:prstGeom>
          <a:noFill/>
          <a:ln>
            <a:noFill/>
          </a:ln>
        </p:spPr>
        <p:txBody>
          <a:bodyPr wrap="square" lIns="91425" tIns="91425" rIns="91425" bIns="91425" anchor="b" anchorCtr="0"/>
          <a:lstStyle>
            <a:lvl1pPr marL="0" marR="0" lvl="0" indent="0" algn="l" rtl="0">
              <a:spcBef>
                <a:spcPts val="0"/>
              </a:spcBef>
              <a:buNone/>
              <a:defRPr sz="7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4" name="Shape 84"/>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dk1"/>
                </a:solidFill>
                <a:latin typeface="Arial"/>
                <a:ea typeface="Arial"/>
                <a:cs typeface="Arial"/>
                <a:sym typeface="Arial"/>
              </a:rPr>
              <a:t>‹#›</a:t>
            </a:fld>
            <a:endParaRPr lang="en-US" sz="700" b="1" dirty="0">
              <a:solidFill>
                <a:schemeClr val="dk1"/>
              </a:solidFill>
              <a:latin typeface="Arial"/>
              <a:ea typeface="Arial"/>
              <a:cs typeface="Arial"/>
              <a:sym typeface="Arial"/>
            </a:endParaRPr>
          </a:p>
        </p:txBody>
      </p:sp>
      <p:sp>
        <p:nvSpPr>
          <p:cNvPr id="85" name="Shape 85"/>
          <p:cNvSpPr txBox="1">
            <a:spLocks noGrp="1"/>
          </p:cNvSpPr>
          <p:nvPr>
            <p:ph type="body" idx="1"/>
          </p:nvPr>
        </p:nvSpPr>
        <p:spPr>
          <a:xfrm>
            <a:off x="457200" y="593725"/>
            <a:ext cx="3566159" cy="5576887"/>
          </a:xfrm>
          <a:prstGeom prst="rect">
            <a:avLst/>
          </a:prstGeom>
          <a:noFill/>
          <a:ln>
            <a:noFill/>
          </a:ln>
        </p:spPr>
        <p:txBody>
          <a:bodyPr wrap="square" lIns="91425" tIns="91425" rIns="91425" bIns="91425" anchor="t" anchorCtr="0"/>
          <a:lstStyle>
            <a:lvl1pPr marL="0" marR="0" lvl="0" indent="0" algn="l" rtl="0">
              <a:lnSpc>
                <a:spcPct val="90000"/>
              </a:lnSpc>
              <a:spcBef>
                <a:spcPts val="1200"/>
              </a:spcBef>
              <a:buClr>
                <a:schemeClr val="dk1"/>
              </a:buClr>
              <a:buFont typeface="Arial"/>
              <a:buNone/>
              <a:defRPr sz="2400" b="1"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1" i="0" u="none" strike="noStrike" cap="none">
                <a:solidFill>
                  <a:schemeClr val="dk1"/>
                </a:solidFill>
                <a:latin typeface="Arial"/>
                <a:ea typeface="Arial"/>
                <a:cs typeface="Arial"/>
                <a:sym typeface="Arial"/>
              </a:defRPr>
            </a:lvl2pPr>
            <a:lvl3pPr marL="0" marR="0" lvl="2"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3pPr>
            <a:lvl4pPr marL="230188" marR="0" lvl="3"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460375" marR="0" lvl="4" indent="-130175"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6" name="Shape 86"/>
          <p:cNvSpPr>
            <a:spLocks noGrp="1"/>
          </p:cNvSpPr>
          <p:nvPr>
            <p:ph type="pic" idx="2"/>
          </p:nvPr>
        </p:nvSpPr>
        <p:spPr>
          <a:xfrm>
            <a:off x="4251960" y="1950251"/>
            <a:ext cx="4434839" cy="286207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87" name="Shape 87"/>
          <p:cNvSpPr txBox="1">
            <a:spLocks noGrp="1"/>
          </p:cNvSpPr>
          <p:nvPr>
            <p:ph type="body" idx="3"/>
          </p:nvPr>
        </p:nvSpPr>
        <p:spPr>
          <a:xfrm>
            <a:off x="4251960" y="4918483"/>
            <a:ext cx="4434839" cy="365759"/>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1pPr>
            <a:lvl2pPr marL="0" marR="0" lvl="1"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2pPr>
            <a:lvl3pPr marL="0" marR="0" lvl="2"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3pPr>
            <a:lvl4pPr marL="0" marR="0" lvl="3"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4pPr>
            <a:lvl5pPr marL="0" marR="0" lvl="4"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88" name="Shape 88"/>
          <p:cNvCxnSpPr/>
          <p:nvPr/>
        </p:nvCxnSpPr>
        <p:spPr>
          <a:xfrm>
            <a:off x="457200" y="457200"/>
            <a:ext cx="8229600" cy="0"/>
          </a:xfrm>
          <a:prstGeom prst="straightConnector1">
            <a:avLst/>
          </a:prstGeom>
          <a:noFill/>
          <a:ln w="476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and Two Picture">
    <p:spTree>
      <p:nvGrpSpPr>
        <p:cNvPr id="1" name="Shape 89"/>
        <p:cNvGrpSpPr/>
        <p:nvPr/>
      </p:nvGrpSpPr>
      <p:grpSpPr>
        <a:xfrm>
          <a:off x="0" y="0"/>
          <a:ext cx="0" cy="0"/>
          <a:chOff x="0" y="0"/>
          <a:chExt cx="0" cy="0"/>
        </a:xfrm>
      </p:grpSpPr>
      <p:sp>
        <p:nvSpPr>
          <p:cNvPr id="90" name="Shape 90"/>
          <p:cNvSpPr txBox="1">
            <a:spLocks noGrp="1"/>
          </p:cNvSpPr>
          <p:nvPr>
            <p:ph type="dt" idx="10"/>
          </p:nvPr>
        </p:nvSpPr>
        <p:spPr>
          <a:xfrm>
            <a:off x="7543800" y="6414532"/>
            <a:ext cx="914400" cy="228600"/>
          </a:xfrm>
          <a:prstGeom prst="rect">
            <a:avLst/>
          </a:prstGeom>
          <a:noFill/>
          <a:ln>
            <a:noFill/>
          </a:ln>
        </p:spPr>
        <p:txBody>
          <a:bodyPr wrap="square" lIns="91425" tIns="91425" rIns="91425" bIns="91425" anchor="b" anchorCtr="0"/>
          <a:lstStyle>
            <a:lvl1pPr marL="0" marR="0" lvl="0" indent="0" algn="l" rtl="0">
              <a:spcBef>
                <a:spcPts val="0"/>
              </a:spcBef>
              <a:buNone/>
              <a:defRPr sz="7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91" name="Shape 91"/>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dk1"/>
                </a:solidFill>
                <a:latin typeface="Arial"/>
                <a:ea typeface="Arial"/>
                <a:cs typeface="Arial"/>
                <a:sym typeface="Arial"/>
              </a:rPr>
              <a:t>‹#›</a:t>
            </a:fld>
            <a:endParaRPr lang="en-US" sz="700" b="1" dirty="0">
              <a:solidFill>
                <a:schemeClr val="dk1"/>
              </a:solidFill>
              <a:latin typeface="Arial"/>
              <a:ea typeface="Arial"/>
              <a:cs typeface="Arial"/>
              <a:sym typeface="Arial"/>
            </a:endParaRPr>
          </a:p>
        </p:txBody>
      </p:sp>
      <p:sp>
        <p:nvSpPr>
          <p:cNvPr id="92" name="Shape 92"/>
          <p:cNvSpPr txBox="1">
            <a:spLocks noGrp="1"/>
          </p:cNvSpPr>
          <p:nvPr>
            <p:ph type="body" idx="1"/>
          </p:nvPr>
        </p:nvSpPr>
        <p:spPr>
          <a:xfrm>
            <a:off x="457200" y="593725"/>
            <a:ext cx="3566159" cy="5576887"/>
          </a:xfrm>
          <a:prstGeom prst="rect">
            <a:avLst/>
          </a:prstGeom>
          <a:noFill/>
          <a:ln>
            <a:noFill/>
          </a:ln>
        </p:spPr>
        <p:txBody>
          <a:bodyPr wrap="square" lIns="91425" tIns="91425" rIns="91425" bIns="91425" anchor="t" anchorCtr="0"/>
          <a:lstStyle>
            <a:lvl1pPr marL="0" marR="0" lvl="0" indent="0" algn="l" rtl="0">
              <a:lnSpc>
                <a:spcPct val="90000"/>
              </a:lnSpc>
              <a:spcBef>
                <a:spcPts val="1200"/>
              </a:spcBef>
              <a:buClr>
                <a:schemeClr val="dk1"/>
              </a:buClr>
              <a:buFont typeface="Arial"/>
              <a:buNone/>
              <a:defRPr sz="2400" b="1"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1" i="0" u="none" strike="noStrike" cap="none">
                <a:solidFill>
                  <a:schemeClr val="dk1"/>
                </a:solidFill>
                <a:latin typeface="Arial"/>
                <a:ea typeface="Arial"/>
                <a:cs typeface="Arial"/>
                <a:sym typeface="Arial"/>
              </a:defRPr>
            </a:lvl2pPr>
            <a:lvl3pPr marL="0" marR="0" lvl="2"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3pPr>
            <a:lvl4pPr marL="230188" marR="0" lvl="3"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460375" marR="0" lvl="4" indent="-130175"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93" name="Shape 93"/>
          <p:cNvCxnSpPr/>
          <p:nvPr/>
        </p:nvCxnSpPr>
        <p:spPr>
          <a:xfrm>
            <a:off x="457200" y="457200"/>
            <a:ext cx="8229600" cy="0"/>
          </a:xfrm>
          <a:prstGeom prst="straightConnector1">
            <a:avLst/>
          </a:prstGeom>
          <a:noFill/>
          <a:ln w="47625" cap="flat" cmpd="sng">
            <a:solidFill>
              <a:schemeClr val="dk1"/>
            </a:solidFill>
            <a:prstDash val="solid"/>
            <a:round/>
            <a:headEnd type="none" w="med" len="med"/>
            <a:tailEnd type="none" w="med" len="med"/>
          </a:ln>
        </p:spPr>
      </p:cxnSp>
      <p:sp>
        <p:nvSpPr>
          <p:cNvPr id="94" name="Shape 94"/>
          <p:cNvSpPr>
            <a:spLocks noGrp="1"/>
          </p:cNvSpPr>
          <p:nvPr>
            <p:ph type="pic" idx="2"/>
          </p:nvPr>
        </p:nvSpPr>
        <p:spPr>
          <a:xfrm>
            <a:off x="4251960" y="1950251"/>
            <a:ext cx="2148839" cy="286207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95" name="Shape 95"/>
          <p:cNvSpPr txBox="1">
            <a:spLocks noGrp="1"/>
          </p:cNvSpPr>
          <p:nvPr>
            <p:ph type="body" idx="3"/>
          </p:nvPr>
        </p:nvSpPr>
        <p:spPr>
          <a:xfrm>
            <a:off x="4251960" y="4918483"/>
            <a:ext cx="2148839" cy="365759"/>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1pPr>
            <a:lvl2pPr marL="0" marR="0" lvl="1"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2pPr>
            <a:lvl3pPr marL="0" marR="0" lvl="2"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3pPr>
            <a:lvl4pPr marL="0" marR="0" lvl="3"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4pPr>
            <a:lvl5pPr marL="0" marR="0" lvl="4"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body" idx="4"/>
          </p:nvPr>
        </p:nvSpPr>
        <p:spPr>
          <a:xfrm>
            <a:off x="6537960" y="4918483"/>
            <a:ext cx="2148839" cy="36575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900" b="0" i="0" u="none" strike="noStrike" cap="none">
                <a:solidFill>
                  <a:schemeClr val="dk1"/>
                </a:solidFill>
                <a:latin typeface="Arial"/>
                <a:ea typeface="Arial"/>
                <a:cs typeface="Arial"/>
                <a:sym typeface="Arial"/>
              </a:defRPr>
            </a:lvl1pPr>
            <a:lvl2pPr marL="0" marR="0" lvl="1"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2pPr>
            <a:lvl3pPr marL="0" marR="0" lvl="2"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3pPr>
            <a:lvl4pPr marL="0" marR="0" lvl="3"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4pPr>
            <a:lvl5pPr marL="0" marR="0" lvl="4"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7" name="Shape 97"/>
          <p:cNvSpPr>
            <a:spLocks noGrp="1"/>
          </p:cNvSpPr>
          <p:nvPr>
            <p:ph type="pic" idx="5"/>
          </p:nvPr>
        </p:nvSpPr>
        <p:spPr>
          <a:xfrm>
            <a:off x="6537960" y="1950251"/>
            <a:ext cx="2148839" cy="286207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hree Picture">
    <p:spTree>
      <p:nvGrpSpPr>
        <p:cNvPr id="1" name="Shape 98"/>
        <p:cNvGrpSpPr/>
        <p:nvPr/>
      </p:nvGrpSpPr>
      <p:grpSpPr>
        <a:xfrm>
          <a:off x="0" y="0"/>
          <a:ext cx="0" cy="0"/>
          <a:chOff x="0" y="0"/>
          <a:chExt cx="0" cy="0"/>
        </a:xfrm>
      </p:grpSpPr>
      <p:sp>
        <p:nvSpPr>
          <p:cNvPr id="99" name="Shape 99"/>
          <p:cNvSpPr txBox="1">
            <a:spLocks noGrp="1"/>
          </p:cNvSpPr>
          <p:nvPr>
            <p:ph type="dt" idx="10"/>
          </p:nvPr>
        </p:nvSpPr>
        <p:spPr>
          <a:xfrm>
            <a:off x="7543800" y="6414532"/>
            <a:ext cx="914400" cy="228600"/>
          </a:xfrm>
          <a:prstGeom prst="rect">
            <a:avLst/>
          </a:prstGeom>
          <a:noFill/>
          <a:ln>
            <a:noFill/>
          </a:ln>
        </p:spPr>
        <p:txBody>
          <a:bodyPr wrap="square" lIns="91425" tIns="91425" rIns="91425" bIns="91425" anchor="b" anchorCtr="0"/>
          <a:lstStyle>
            <a:lvl1pPr marL="0" marR="0" lvl="0" indent="0" algn="l" rtl="0">
              <a:spcBef>
                <a:spcPts val="0"/>
              </a:spcBef>
              <a:buNone/>
              <a:defRPr sz="7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00" name="Shape 100"/>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dk1"/>
                </a:solidFill>
                <a:latin typeface="Arial"/>
                <a:ea typeface="Arial"/>
                <a:cs typeface="Arial"/>
                <a:sym typeface="Arial"/>
              </a:rPr>
              <a:t>‹#›</a:t>
            </a:fld>
            <a:endParaRPr lang="en-US" sz="700" b="1" dirty="0">
              <a:solidFill>
                <a:schemeClr val="dk1"/>
              </a:solidFill>
              <a:latin typeface="Arial"/>
              <a:ea typeface="Arial"/>
              <a:cs typeface="Arial"/>
              <a:sym typeface="Arial"/>
            </a:endParaRPr>
          </a:p>
        </p:txBody>
      </p:sp>
      <p:sp>
        <p:nvSpPr>
          <p:cNvPr id="101" name="Shape 101"/>
          <p:cNvSpPr txBox="1">
            <a:spLocks noGrp="1"/>
          </p:cNvSpPr>
          <p:nvPr>
            <p:ph type="body" idx="1"/>
          </p:nvPr>
        </p:nvSpPr>
        <p:spPr>
          <a:xfrm>
            <a:off x="6175376" y="4918483"/>
            <a:ext cx="2511424" cy="365759"/>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1pPr>
            <a:lvl2pPr marL="0" marR="0" lvl="1"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2pPr>
            <a:lvl3pPr marL="0" marR="0" lvl="2"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3pPr>
            <a:lvl4pPr marL="0" marR="0" lvl="3"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4pPr>
            <a:lvl5pPr marL="0" marR="0" lvl="4"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2" name="Shape 102"/>
          <p:cNvSpPr txBox="1">
            <a:spLocks noGrp="1"/>
          </p:cNvSpPr>
          <p:nvPr>
            <p:ph type="body" idx="2"/>
          </p:nvPr>
        </p:nvSpPr>
        <p:spPr>
          <a:xfrm>
            <a:off x="457200" y="4918483"/>
            <a:ext cx="2516187" cy="365759"/>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1pPr>
            <a:lvl2pPr marL="0" marR="0" lvl="1"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2pPr>
            <a:lvl3pPr marL="0" marR="0" lvl="2"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3pPr>
            <a:lvl4pPr marL="0" marR="0" lvl="3"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4pPr>
            <a:lvl5pPr marL="0" marR="0" lvl="4"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body" idx="3"/>
          </p:nvPr>
        </p:nvSpPr>
        <p:spPr>
          <a:xfrm>
            <a:off x="3314700" y="4918483"/>
            <a:ext cx="2514599" cy="365759"/>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1pPr>
            <a:lvl2pPr marL="0" marR="0" lvl="1"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2pPr>
            <a:lvl3pPr marL="0" marR="0" lvl="2"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3pPr>
            <a:lvl4pPr marL="0" marR="0" lvl="3"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4pPr>
            <a:lvl5pPr marL="0" marR="0" lvl="4" indent="0" algn="l" rtl="0">
              <a:lnSpc>
                <a:spcPct val="100000"/>
              </a:lnSpc>
              <a:spcBef>
                <a:spcPts val="0"/>
              </a:spcBef>
              <a:buClr>
                <a:schemeClr val="dk1"/>
              </a:buClr>
              <a:buFont typeface="Arial"/>
              <a:buNone/>
              <a:defRPr sz="9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4" name="Shape 104"/>
          <p:cNvSpPr>
            <a:spLocks noGrp="1"/>
          </p:cNvSpPr>
          <p:nvPr>
            <p:ph type="pic" idx="4"/>
          </p:nvPr>
        </p:nvSpPr>
        <p:spPr>
          <a:xfrm>
            <a:off x="458787" y="1465620"/>
            <a:ext cx="2514599" cy="334670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105" name="Shape 105"/>
          <p:cNvSpPr>
            <a:spLocks noGrp="1"/>
          </p:cNvSpPr>
          <p:nvPr>
            <p:ph type="pic" idx="5"/>
          </p:nvPr>
        </p:nvSpPr>
        <p:spPr>
          <a:xfrm>
            <a:off x="3314700" y="1465620"/>
            <a:ext cx="2514599" cy="334670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106" name="Shape 106"/>
          <p:cNvSpPr>
            <a:spLocks noGrp="1"/>
          </p:cNvSpPr>
          <p:nvPr>
            <p:ph type="pic" idx="6"/>
          </p:nvPr>
        </p:nvSpPr>
        <p:spPr>
          <a:xfrm>
            <a:off x="6175375" y="1465620"/>
            <a:ext cx="2514599" cy="334670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Full-Screen Picture">
    <p:spTree>
      <p:nvGrpSpPr>
        <p:cNvPr id="1" name="Shape 107"/>
        <p:cNvGrpSpPr/>
        <p:nvPr/>
      </p:nvGrpSpPr>
      <p:grpSpPr>
        <a:xfrm>
          <a:off x="0" y="0"/>
          <a:ext cx="0" cy="0"/>
          <a:chOff x="0" y="0"/>
          <a:chExt cx="0" cy="0"/>
        </a:xfrm>
      </p:grpSpPr>
      <p:sp>
        <p:nvSpPr>
          <p:cNvPr id="108" name="Shape 108"/>
          <p:cNvSpPr>
            <a:spLocks noGrp="1"/>
          </p:cNvSpPr>
          <p:nvPr>
            <p:ph type="pic" idx="2"/>
          </p:nvPr>
        </p:nvSpPr>
        <p:spPr>
          <a:xfrm>
            <a:off x="0" y="0"/>
            <a:ext cx="9144000" cy="6858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109" name="Shape 109"/>
          <p:cNvSpPr txBox="1">
            <a:spLocks noGrp="1"/>
          </p:cNvSpPr>
          <p:nvPr>
            <p:ph type="dt" idx="10"/>
          </p:nvPr>
        </p:nvSpPr>
        <p:spPr>
          <a:xfrm>
            <a:off x="7543800" y="6414532"/>
            <a:ext cx="914400" cy="228600"/>
          </a:xfrm>
          <a:prstGeom prst="rect">
            <a:avLst/>
          </a:prstGeom>
          <a:noFill/>
          <a:ln>
            <a:noFill/>
          </a:ln>
        </p:spPr>
        <p:txBody>
          <a:bodyPr wrap="square" lIns="91425" tIns="91425" rIns="91425" bIns="91425" anchor="b" anchorCtr="0"/>
          <a:lstStyle>
            <a:lvl1pPr marL="0" marR="0" lvl="0" indent="0" algn="l" rtl="0">
              <a:spcBef>
                <a:spcPts val="0"/>
              </a:spcBef>
              <a:buNone/>
              <a:defRPr sz="7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10" name="Shape 110"/>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dk1"/>
                </a:solidFill>
                <a:latin typeface="Arial"/>
                <a:ea typeface="Arial"/>
                <a:cs typeface="Arial"/>
                <a:sym typeface="Arial"/>
              </a:rPr>
              <a:t>‹#›</a:t>
            </a:fld>
            <a:endParaRPr lang="en-US" sz="700" b="1" dirty="0">
              <a:solidFill>
                <a:schemeClr val="dk1"/>
              </a:solidFill>
              <a:latin typeface="Arial"/>
              <a:ea typeface="Arial"/>
              <a:cs typeface="Arial"/>
              <a:sym typeface="Arial"/>
            </a:endParaRPr>
          </a:p>
        </p:txBody>
      </p:sp>
      <p:sp>
        <p:nvSpPr>
          <p:cNvPr id="111" name="Shape 111"/>
          <p:cNvSpPr txBox="1"/>
          <p:nvPr/>
        </p:nvSpPr>
        <p:spPr>
          <a:xfrm>
            <a:off x="2812567" y="6414532"/>
            <a:ext cx="4023360" cy="228600"/>
          </a:xfrm>
          <a:prstGeom prst="rect">
            <a:avLst/>
          </a:prstGeom>
          <a:noFill/>
          <a:ln>
            <a:noFill/>
          </a:ln>
        </p:spPr>
        <p:txBody>
          <a:bodyPr wrap="square" lIns="0" tIns="0" rIns="182875" bIns="0" anchor="b" anchorCtr="0">
            <a:noAutofit/>
          </a:bodyPr>
          <a:lstStyle/>
          <a:p>
            <a:pPr marL="0" marR="0" lvl="0" indent="0" algn="l" rtl="0">
              <a:spcBef>
                <a:spcPts val="0"/>
              </a:spcBef>
              <a:buSzPct val="25000"/>
              <a:buNone/>
            </a:pPr>
            <a:r>
              <a:rPr lang="en-US" sz="700" dirty="0">
                <a:solidFill>
                  <a:schemeClr val="dk1"/>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Thank You">
    <p:bg>
      <p:bgPr>
        <a:solidFill>
          <a:schemeClr val="dk2"/>
        </a:solidFill>
        <a:effectLst/>
      </p:bgPr>
    </p:bg>
    <p:spTree>
      <p:nvGrpSpPr>
        <p:cNvPr id="1" name="Shape 112"/>
        <p:cNvGrpSpPr/>
        <p:nvPr/>
      </p:nvGrpSpPr>
      <p:grpSpPr>
        <a:xfrm>
          <a:off x="0" y="0"/>
          <a:ext cx="0" cy="0"/>
          <a:chOff x="0" y="0"/>
          <a:chExt cx="0" cy="0"/>
        </a:xfrm>
      </p:grpSpPr>
      <p:sp>
        <p:nvSpPr>
          <p:cNvPr id="113" name="Shape 113"/>
          <p:cNvSpPr txBox="1"/>
          <p:nvPr/>
        </p:nvSpPr>
        <p:spPr>
          <a:xfrm>
            <a:off x="457199" y="1463675"/>
            <a:ext cx="4114800" cy="914400"/>
          </a:xfrm>
          <a:prstGeom prst="rect">
            <a:avLst/>
          </a:prstGeom>
          <a:noFill/>
          <a:ln>
            <a:noFill/>
          </a:ln>
        </p:spPr>
        <p:txBody>
          <a:bodyPr wrap="square" lIns="0" tIns="0" rIns="0" bIns="0" anchor="t" anchorCtr="0">
            <a:noAutofit/>
          </a:bodyPr>
          <a:lstStyle/>
          <a:p>
            <a:pPr marL="0" marR="0" lvl="0" indent="0" algn="l" rtl="0">
              <a:lnSpc>
                <a:spcPct val="90000"/>
              </a:lnSpc>
              <a:spcBef>
                <a:spcPts val="0"/>
              </a:spcBef>
              <a:buSzPct val="25000"/>
              <a:buNone/>
            </a:pPr>
            <a:r>
              <a:rPr lang="en-US" sz="6500" b="1" dirty="0">
                <a:solidFill>
                  <a:schemeClr val="lt1"/>
                </a:solidFill>
                <a:latin typeface="Arial"/>
                <a:ea typeface="Arial"/>
                <a:cs typeface="Arial"/>
                <a:sym typeface="Arial"/>
              </a:rPr>
              <a:t>Thank you.</a:t>
            </a:r>
          </a:p>
        </p:txBody>
      </p:sp>
      <p:sp>
        <p:nvSpPr>
          <p:cNvPr id="114" name="Shape 114"/>
          <p:cNvSpPr txBox="1">
            <a:spLocks noGrp="1"/>
          </p:cNvSpPr>
          <p:nvPr>
            <p:ph type="subTitle" idx="1"/>
          </p:nvPr>
        </p:nvSpPr>
        <p:spPr>
          <a:xfrm>
            <a:off x="457200" y="2606416"/>
            <a:ext cx="4114800" cy="685799"/>
          </a:xfrm>
          <a:prstGeom prst="rect">
            <a:avLst/>
          </a:prstGeom>
          <a:noFill/>
          <a:ln>
            <a:noFill/>
          </a:ln>
        </p:spPr>
        <p:txBody>
          <a:bodyPr wrap="square" lIns="91425" tIns="91425" rIns="91425" bIns="91425" anchor="t" anchorCtr="0"/>
          <a:lstStyle>
            <a:lvl1pPr marL="0" marR="0" lvl="0" indent="0" algn="l" rtl="0">
              <a:lnSpc>
                <a:spcPct val="80000"/>
              </a:lnSpc>
              <a:spcBef>
                <a:spcPts val="900"/>
              </a:spcBef>
              <a:buClr>
                <a:schemeClr val="lt1"/>
              </a:buClr>
              <a:buFont typeface="Arial"/>
              <a:buNone/>
              <a:defRPr sz="2000" b="1" i="0" u="none" strike="noStrike" cap="none">
                <a:solidFill>
                  <a:schemeClr val="lt1"/>
                </a:solidFill>
                <a:latin typeface="Arial"/>
                <a:ea typeface="Arial"/>
                <a:cs typeface="Arial"/>
                <a:sym typeface="Arial"/>
              </a:defRPr>
            </a:lvl1pPr>
            <a:lvl2pPr marL="457200" marR="0" lvl="1" indent="0" algn="ctr" rtl="0">
              <a:lnSpc>
                <a:spcPct val="100000"/>
              </a:lnSpc>
              <a:spcBef>
                <a:spcPts val="1200"/>
              </a:spcBef>
              <a:buClr>
                <a:schemeClr val="lt1"/>
              </a:buClr>
              <a:buFont typeface="Arial"/>
              <a:buNone/>
              <a:defRPr sz="1600" b="0" i="0" u="none" strike="noStrike" cap="none">
                <a:solidFill>
                  <a:schemeClr val="lt1"/>
                </a:solidFill>
                <a:latin typeface="Arial"/>
                <a:ea typeface="Arial"/>
                <a:cs typeface="Arial"/>
                <a:sym typeface="Arial"/>
              </a:defRPr>
            </a:lvl2pPr>
            <a:lvl3pPr marL="914400" marR="0" lvl="2" indent="0" algn="ctr" rtl="0">
              <a:lnSpc>
                <a:spcPct val="100000"/>
              </a:lnSpc>
              <a:spcBef>
                <a:spcPts val="900"/>
              </a:spcBef>
              <a:buClr>
                <a:schemeClr val="lt1"/>
              </a:buClr>
              <a:buFont typeface="Arial"/>
              <a:buNone/>
              <a:defRPr sz="1600" b="0" i="0" u="none" strike="noStrike" cap="none">
                <a:solidFill>
                  <a:schemeClr val="lt1"/>
                </a:solidFill>
                <a:latin typeface="Arial"/>
                <a:ea typeface="Arial"/>
                <a:cs typeface="Arial"/>
                <a:sym typeface="Arial"/>
              </a:defRPr>
            </a:lvl3pPr>
            <a:lvl4pPr marL="1371600" marR="0" lvl="3" indent="0" algn="ctr" rtl="0">
              <a:lnSpc>
                <a:spcPct val="100000"/>
              </a:lnSpc>
              <a:spcBef>
                <a:spcPts val="900"/>
              </a:spcBef>
              <a:buClr>
                <a:schemeClr val="lt1"/>
              </a:buClr>
              <a:buFont typeface="Arial"/>
              <a:buNone/>
              <a:defRPr sz="1600" b="0" i="0" u="none" strike="noStrike" cap="none">
                <a:solidFill>
                  <a:schemeClr val="lt1"/>
                </a:solidFill>
                <a:latin typeface="Arial"/>
                <a:ea typeface="Arial"/>
                <a:cs typeface="Arial"/>
                <a:sym typeface="Arial"/>
              </a:defRPr>
            </a:lvl4pPr>
            <a:lvl5pPr marL="1828800" marR="0" lvl="4" indent="0" algn="ctr" rtl="0">
              <a:lnSpc>
                <a:spcPct val="100000"/>
              </a:lnSpc>
              <a:spcBef>
                <a:spcPts val="900"/>
              </a:spcBef>
              <a:buClr>
                <a:schemeClr val="lt1"/>
              </a:buClr>
              <a:buFont typeface="Arial"/>
              <a:buNone/>
              <a:defRPr sz="1600" b="0" i="0" u="none" strike="noStrike" cap="none">
                <a:solidFill>
                  <a:schemeClr val="lt1"/>
                </a:solidFill>
                <a:latin typeface="Arial"/>
                <a:ea typeface="Arial"/>
                <a:cs typeface="Arial"/>
                <a:sym typeface="Arial"/>
              </a:defRPr>
            </a:lvl5pPr>
            <a:lvl6pPr marL="2286000" marR="0" lvl="5" indent="0" algn="ctr" rtl="0">
              <a:spcBef>
                <a:spcPts val="400"/>
              </a:spcBef>
              <a:buClr>
                <a:schemeClr val="lt1"/>
              </a:buClr>
              <a:buFont typeface="Arial"/>
              <a:buNone/>
              <a:defRPr sz="2000" b="0" i="0" u="none" strike="noStrike" cap="none">
                <a:solidFill>
                  <a:schemeClr val="lt1"/>
                </a:solidFill>
                <a:latin typeface="Arial"/>
                <a:ea typeface="Arial"/>
                <a:cs typeface="Arial"/>
                <a:sym typeface="Arial"/>
              </a:defRPr>
            </a:lvl6pPr>
            <a:lvl7pPr marL="2743200" marR="0" lvl="6" indent="0" algn="ctr" rtl="0">
              <a:spcBef>
                <a:spcPts val="400"/>
              </a:spcBef>
              <a:buClr>
                <a:schemeClr val="lt1"/>
              </a:buClr>
              <a:buFont typeface="Arial"/>
              <a:buNone/>
              <a:defRPr sz="2000" b="0" i="0" u="none" strike="noStrike" cap="none">
                <a:solidFill>
                  <a:schemeClr val="lt1"/>
                </a:solidFill>
                <a:latin typeface="Arial"/>
                <a:ea typeface="Arial"/>
                <a:cs typeface="Arial"/>
                <a:sym typeface="Arial"/>
              </a:defRPr>
            </a:lvl7pPr>
            <a:lvl8pPr marL="3200400" marR="0" lvl="7" indent="0" algn="ctr" rtl="0">
              <a:spcBef>
                <a:spcPts val="400"/>
              </a:spcBef>
              <a:buClr>
                <a:schemeClr val="lt1"/>
              </a:buClr>
              <a:buFont typeface="Arial"/>
              <a:buNone/>
              <a:defRPr sz="2000" b="0" i="0" u="none" strike="noStrike" cap="none">
                <a:solidFill>
                  <a:schemeClr val="lt1"/>
                </a:solidFill>
                <a:latin typeface="Arial"/>
                <a:ea typeface="Arial"/>
                <a:cs typeface="Arial"/>
                <a:sym typeface="Arial"/>
              </a:defRPr>
            </a:lvl8pPr>
            <a:lvl9pPr marL="3657600" marR="0" lvl="8" indent="0" algn="ctr" rtl="0">
              <a:spcBef>
                <a:spcPts val="400"/>
              </a:spcBef>
              <a:buClr>
                <a:schemeClr val="lt1"/>
              </a:buClr>
              <a:buFont typeface="Arial"/>
              <a:buNone/>
              <a:defRPr sz="2000" b="0" i="0" u="none" strike="noStrike" cap="none">
                <a:solidFill>
                  <a:schemeClr val="lt1"/>
                </a:solidFill>
                <a:latin typeface="Arial"/>
                <a:ea typeface="Arial"/>
                <a:cs typeface="Arial"/>
                <a:sym typeface="Arial"/>
              </a:defRPr>
            </a:lvl9pPr>
          </a:lstStyle>
          <a:p>
            <a:endParaRPr/>
          </a:p>
        </p:txBody>
      </p:sp>
      <p:pic>
        <p:nvPicPr>
          <p:cNvPr id="115" name="Shape 115"/>
          <p:cNvPicPr preferRelativeResize="0"/>
          <p:nvPr/>
        </p:nvPicPr>
        <p:blipFill rotWithShape="1">
          <a:blip r:embed="rId2">
            <a:alphaModFix/>
          </a:blip>
          <a:srcRect/>
          <a:stretch/>
        </p:blipFill>
        <p:spPr>
          <a:xfrm>
            <a:off x="353823" y="6332601"/>
            <a:ext cx="1069846" cy="397804"/>
          </a:xfrm>
          <a:prstGeom prst="rect">
            <a:avLst/>
          </a:prstGeom>
          <a:noFill/>
          <a:ln>
            <a:noFill/>
          </a:ln>
        </p:spPr>
      </p:pic>
      <p:sp>
        <p:nvSpPr>
          <p:cNvPr id="116" name="Shape 116"/>
          <p:cNvSpPr txBox="1"/>
          <p:nvPr/>
        </p:nvSpPr>
        <p:spPr>
          <a:xfrm>
            <a:off x="2812567" y="6414532"/>
            <a:ext cx="4023360" cy="228600"/>
          </a:xfrm>
          <a:prstGeom prst="rect">
            <a:avLst/>
          </a:prstGeom>
          <a:noFill/>
          <a:ln>
            <a:noFill/>
          </a:ln>
        </p:spPr>
        <p:txBody>
          <a:bodyPr wrap="square" lIns="0" tIns="0" rIns="182875" bIns="0" anchor="b" anchorCtr="0">
            <a:noAutofit/>
          </a:bodyPr>
          <a:lstStyle/>
          <a:p>
            <a:pPr marL="0" marR="0" lvl="0" indent="0" algn="l" rtl="0">
              <a:spcBef>
                <a:spcPts val="0"/>
              </a:spcBef>
              <a:buSzPct val="25000"/>
              <a:buNone/>
            </a:pPr>
            <a:r>
              <a:rPr lang="en-US" sz="700" dirty="0">
                <a:solidFill>
                  <a:schemeClr val="lt1"/>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36788" y="153246"/>
            <a:ext cx="8205303" cy="726922"/>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accent1"/>
              </a:buClr>
              <a:buFont typeface="Arial"/>
              <a:buNone/>
              <a:defRPr sz="2600" b="1" i="0" u="none" strike="noStrike" cap="none">
                <a:solidFill>
                  <a:schemeClr val="accen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9" name="Shape 119"/>
          <p:cNvSpPr txBox="1">
            <a:spLocks noGrp="1"/>
          </p:cNvSpPr>
          <p:nvPr>
            <p:ph type="ftr" idx="11"/>
          </p:nvPr>
        </p:nvSpPr>
        <p:spPr>
          <a:xfrm>
            <a:off x="2057400" y="6419087"/>
            <a:ext cx="4041648" cy="228600"/>
          </a:xfrm>
          <a:prstGeom prst="rect">
            <a:avLst/>
          </a:prstGeom>
          <a:noFill/>
          <a:ln>
            <a:noFill/>
          </a:ln>
        </p:spPr>
        <p:txBody>
          <a:bodyPr wrap="square" lIns="91425" tIns="91425" rIns="91425" bIns="91425" anchor="b" anchorCtr="0"/>
          <a:lstStyle>
            <a:lvl1pPr marL="0" marR="0" lvl="0" indent="0" algn="l" rtl="0">
              <a:spcBef>
                <a:spcPts val="0"/>
              </a:spcBef>
              <a:buClr>
                <a:schemeClr val="dk2"/>
              </a:buClr>
              <a:buFont typeface="Arial Narrow"/>
              <a:buNone/>
              <a:defRPr sz="700" b="0" i="0" u="none" strike="noStrike" cap="none">
                <a:solidFill>
                  <a:schemeClr val="dk2"/>
                </a:solidFill>
                <a:latin typeface="Arial Narrow"/>
                <a:ea typeface="Arial Narrow"/>
                <a:cs typeface="Arial Narrow"/>
                <a:sym typeface="Arial Narrow"/>
              </a:defRPr>
            </a:lvl1pPr>
            <a:lvl2pPr marL="457200" marR="0" lvl="1"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0"/>
        <p:cNvGrpSpPr/>
        <p:nvPr/>
      </p:nvGrpSpPr>
      <p:grpSpPr>
        <a:xfrm>
          <a:off x="0" y="0"/>
          <a:ext cx="0" cy="0"/>
          <a:chOff x="0" y="0"/>
          <a:chExt cx="0" cy="0"/>
        </a:xfrm>
      </p:grpSpPr>
      <p:sp>
        <p:nvSpPr>
          <p:cNvPr id="121" name="Shape 121"/>
          <p:cNvSpPr txBox="1">
            <a:spLocks noGrp="1"/>
          </p:cNvSpPr>
          <p:nvPr>
            <p:ph type="ftr" idx="11"/>
          </p:nvPr>
        </p:nvSpPr>
        <p:spPr>
          <a:xfrm>
            <a:off x="2057400" y="6419087"/>
            <a:ext cx="4041648" cy="228600"/>
          </a:xfrm>
          <a:prstGeom prst="rect">
            <a:avLst/>
          </a:prstGeom>
          <a:noFill/>
          <a:ln>
            <a:noFill/>
          </a:ln>
        </p:spPr>
        <p:txBody>
          <a:bodyPr wrap="square" lIns="91425" tIns="91425" rIns="91425" bIns="91425" anchor="b" anchorCtr="0"/>
          <a:lstStyle>
            <a:lvl1pPr marL="0" marR="0" lvl="0" indent="0" algn="l" rtl="0">
              <a:spcBef>
                <a:spcPts val="0"/>
              </a:spcBef>
              <a:buClr>
                <a:schemeClr val="dk2"/>
              </a:buClr>
              <a:buFont typeface="Arial Narrow"/>
              <a:buNone/>
              <a:defRPr sz="700">
                <a:solidFill>
                  <a:schemeClr val="dk2"/>
                </a:solidFill>
                <a:latin typeface="Arial Narrow"/>
                <a:ea typeface="Arial Narrow"/>
                <a:cs typeface="Arial Narrow"/>
                <a:sym typeface="Arial Narrow"/>
              </a:defRPr>
            </a:lvl1pPr>
            <a:lvl2pPr marL="457200" marR="0" lvl="1"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One Statement &amp; Picture">
    <p:spTree>
      <p:nvGrpSpPr>
        <p:cNvPr id="1" name="Shape 122"/>
        <p:cNvGrpSpPr/>
        <p:nvPr/>
      </p:nvGrpSpPr>
      <p:grpSpPr>
        <a:xfrm>
          <a:off x="0" y="0"/>
          <a:ext cx="0" cy="0"/>
          <a:chOff x="0" y="0"/>
          <a:chExt cx="0" cy="0"/>
        </a:xfrm>
      </p:grpSpPr>
      <p:sp>
        <p:nvSpPr>
          <p:cNvPr id="123" name="Shape 123"/>
          <p:cNvSpPr>
            <a:spLocks noGrp="1"/>
          </p:cNvSpPr>
          <p:nvPr>
            <p:ph type="pic" idx="2"/>
          </p:nvPr>
        </p:nvSpPr>
        <p:spPr>
          <a:xfrm>
            <a:off x="3044950" y="0"/>
            <a:ext cx="6099047" cy="6858000"/>
          </a:xfrm>
          <a:prstGeom prst="rect">
            <a:avLst/>
          </a:prstGeom>
          <a:noFill/>
          <a:ln>
            <a:noFill/>
          </a:ln>
        </p:spPr>
        <p:txBody>
          <a:bodyPr wrap="square" lIns="91425" tIns="91425" rIns="91425" bIns="91425" anchor="ctr" anchorCtr="0"/>
          <a:lstStyle>
            <a:lvl1pPr marL="0" marR="0" lvl="0" indent="0" algn="ctr" rtl="0">
              <a:lnSpc>
                <a:spcPct val="100000"/>
              </a:lnSpc>
              <a:spcBef>
                <a:spcPts val="6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26988" algn="l" rtl="0">
              <a:lnSpc>
                <a:spcPct val="100000"/>
              </a:lnSpc>
              <a:spcBef>
                <a:spcPts val="6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23812" algn="l" rtl="0">
              <a:lnSpc>
                <a:spcPct val="100000"/>
              </a:lnSpc>
              <a:spcBef>
                <a:spcPts val="6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38100" algn="l" rtl="0">
              <a:lnSpc>
                <a:spcPct val="100000"/>
              </a:lnSpc>
              <a:spcBef>
                <a:spcPts val="6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124" name="Shape 124"/>
          <p:cNvSpPr txBox="1">
            <a:spLocks noGrp="1"/>
          </p:cNvSpPr>
          <p:nvPr>
            <p:ph type="dt" idx="10"/>
          </p:nvPr>
        </p:nvSpPr>
        <p:spPr>
          <a:xfrm>
            <a:off x="7543800" y="6419087"/>
            <a:ext cx="914399" cy="228600"/>
          </a:xfrm>
          <a:prstGeom prst="rect">
            <a:avLst/>
          </a:prstGeom>
          <a:noFill/>
          <a:ln>
            <a:noFill/>
          </a:ln>
        </p:spPr>
        <p:txBody>
          <a:bodyPr wrap="square" lIns="91425" tIns="91425" rIns="91425" bIns="91425" anchor="b" anchorCtr="0"/>
          <a:lstStyle>
            <a:lvl1pPr marL="0" marR="0" lvl="0" indent="0" algn="l" rtl="0">
              <a:spcBef>
                <a:spcPts val="0"/>
              </a:spcBef>
              <a:buClr>
                <a:schemeClr val="dk1"/>
              </a:buClr>
              <a:buFont typeface="Arial"/>
              <a:buNone/>
              <a:defRPr sz="7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125" name="Shape 125"/>
          <p:cNvSpPr txBox="1">
            <a:spLocks noGrp="1"/>
          </p:cNvSpPr>
          <p:nvPr>
            <p:ph type="sldNum" idx="12"/>
          </p:nvPr>
        </p:nvSpPr>
        <p:spPr>
          <a:xfrm>
            <a:off x="8458200" y="6419087"/>
            <a:ext cx="228598" cy="228600"/>
          </a:xfrm>
          <a:prstGeom prst="rect">
            <a:avLst/>
          </a:prstGeom>
          <a:noFill/>
          <a:ln>
            <a:noFill/>
          </a:ln>
        </p:spPr>
        <p:txBody>
          <a:bodyPr wrap="square" lIns="0" tIns="0" rIns="0" bIns="0" anchor="b" anchorCtr="0">
            <a:noAutofit/>
          </a:bodyPr>
          <a:lstStyle/>
          <a:p>
            <a:pPr marL="0" marR="0" lvl="0" indent="0" algn="r" rtl="0">
              <a:spcBef>
                <a:spcPts val="0"/>
              </a:spcBef>
              <a:buClr>
                <a:srgbClr val="000000"/>
              </a:buClr>
              <a:buSzPct val="25000"/>
              <a:buFont typeface="Arial"/>
              <a:buNone/>
            </a:pPr>
            <a:fld id="{00000000-1234-1234-1234-123412341234}" type="slidenum">
              <a:rPr lang="en-US" sz="700" b="1" i="0" u="none" strike="noStrike" cap="none">
                <a:solidFill>
                  <a:srgbClr val="000000"/>
                </a:solidFill>
                <a:latin typeface="Arial"/>
                <a:ea typeface="Arial"/>
                <a:cs typeface="Arial"/>
                <a:sym typeface="Arial"/>
              </a:rPr>
              <a:t>‹#›</a:t>
            </a:fld>
            <a:endParaRPr lang="en-US" sz="700" b="1" i="0" u="none" strike="noStrike" cap="none" dirty="0">
              <a:solidFill>
                <a:srgbClr val="000000"/>
              </a:solidFill>
              <a:latin typeface="Arial"/>
              <a:ea typeface="Arial"/>
              <a:cs typeface="Arial"/>
              <a:sym typeface="Arial"/>
            </a:endParaRPr>
          </a:p>
        </p:txBody>
      </p:sp>
      <p:sp>
        <p:nvSpPr>
          <p:cNvPr id="126" name="Shape 126"/>
          <p:cNvSpPr txBox="1">
            <a:spLocks noGrp="1"/>
          </p:cNvSpPr>
          <p:nvPr>
            <p:ph type="body" idx="1"/>
          </p:nvPr>
        </p:nvSpPr>
        <p:spPr>
          <a:xfrm>
            <a:off x="457200" y="423004"/>
            <a:ext cx="2130551" cy="5746019"/>
          </a:xfrm>
          <a:prstGeom prst="rect">
            <a:avLst/>
          </a:prstGeom>
          <a:noFill/>
          <a:ln>
            <a:noFill/>
          </a:ln>
        </p:spPr>
        <p:txBody>
          <a:bodyPr wrap="square" lIns="91425" tIns="91425" rIns="91425" bIns="91425" anchor="t" anchorCtr="0"/>
          <a:lstStyle>
            <a:lvl1pPr marL="0" marR="0" lvl="0" indent="0" algn="l" rtl="0">
              <a:lnSpc>
                <a:spcPct val="90000"/>
              </a:lnSpc>
              <a:spcBef>
                <a:spcPts val="900"/>
              </a:spcBef>
              <a:buClr>
                <a:schemeClr val="accent1"/>
              </a:buClr>
              <a:buFont typeface="Arial"/>
              <a:buNone/>
              <a:defRPr sz="2600" b="1" i="0" u="none" strike="noStrike" cap="none">
                <a:solidFill>
                  <a:schemeClr val="accent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26988" algn="l" rtl="0">
              <a:lnSpc>
                <a:spcPct val="100000"/>
              </a:lnSpc>
              <a:spcBef>
                <a:spcPts val="6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23812" algn="l" rtl="0">
              <a:lnSpc>
                <a:spcPct val="100000"/>
              </a:lnSpc>
              <a:spcBef>
                <a:spcPts val="6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38100" algn="l" rtl="0">
              <a:lnSpc>
                <a:spcPct val="100000"/>
              </a:lnSpc>
              <a:spcBef>
                <a:spcPts val="6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ftr" idx="11"/>
          </p:nvPr>
        </p:nvSpPr>
        <p:spPr>
          <a:xfrm>
            <a:off x="3502151" y="6419087"/>
            <a:ext cx="4041648" cy="228600"/>
          </a:xfrm>
          <a:prstGeom prst="rect">
            <a:avLst/>
          </a:prstGeom>
          <a:noFill/>
          <a:ln>
            <a:noFill/>
          </a:ln>
        </p:spPr>
        <p:txBody>
          <a:bodyPr wrap="square" lIns="91425" tIns="91425" rIns="91425" bIns="91425" anchor="b" anchorCtr="0"/>
          <a:lstStyle>
            <a:lvl1pPr marL="0" marR="0" lvl="0" indent="0" algn="l" rtl="0">
              <a:spcBef>
                <a:spcPts val="0"/>
              </a:spcBef>
              <a:buClr>
                <a:schemeClr val="dk2"/>
              </a:buClr>
              <a:buFont typeface="Arial Narrow"/>
              <a:buNone/>
              <a:defRPr sz="700" b="0" i="0" u="none" strike="noStrike" cap="none">
                <a:solidFill>
                  <a:schemeClr val="dk2"/>
                </a:solidFill>
                <a:latin typeface="Arial Narrow"/>
                <a:ea typeface="Arial Narrow"/>
                <a:cs typeface="Arial Narrow"/>
                <a:sym typeface="Arial Narrow"/>
              </a:defRPr>
            </a:lvl1pPr>
            <a:lvl2pPr marL="457200" marR="0" lvl="1"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1463675"/>
            <a:ext cx="7086600" cy="470693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600" b="1"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dt" idx="10"/>
          </p:nvPr>
        </p:nvSpPr>
        <p:spPr>
          <a:xfrm>
            <a:off x="7543800" y="6414532"/>
            <a:ext cx="914400" cy="228600"/>
          </a:xfrm>
          <a:prstGeom prst="rect">
            <a:avLst/>
          </a:prstGeom>
          <a:noFill/>
          <a:ln>
            <a:noFill/>
          </a:ln>
        </p:spPr>
        <p:txBody>
          <a:bodyPr wrap="square" lIns="91425" tIns="91425" rIns="91425" bIns="91425" anchor="b" anchorCtr="0"/>
          <a:lstStyle>
            <a:lvl1pPr marL="0" marR="0" lvl="0" indent="0" algn="l" rtl="0">
              <a:spcBef>
                <a:spcPts val="0"/>
              </a:spcBef>
              <a:buNone/>
              <a:defRPr sz="7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i="0" u="none" strike="noStrike" cap="none">
                <a:solidFill>
                  <a:schemeClr val="dk1"/>
                </a:solidFill>
                <a:latin typeface="Arial"/>
                <a:ea typeface="Arial"/>
                <a:cs typeface="Arial"/>
                <a:sym typeface="Arial"/>
              </a:rPr>
              <a:t>‹#›</a:t>
            </a:fld>
            <a:endParaRPr lang="en-US" sz="700" b="1" i="0" u="none" strike="noStrike" cap="none" dirty="0">
              <a:solidFill>
                <a:schemeClr val="dk1"/>
              </a:solidFill>
              <a:latin typeface="Arial"/>
              <a:ea typeface="Arial"/>
              <a:cs typeface="Arial"/>
              <a:sym typeface="Arial"/>
            </a:endParaRPr>
          </a:p>
        </p:txBody>
      </p:sp>
      <p:cxnSp>
        <p:nvCxnSpPr>
          <p:cNvPr id="23" name="Shape 23"/>
          <p:cNvCxnSpPr/>
          <p:nvPr/>
        </p:nvCxnSpPr>
        <p:spPr>
          <a:xfrm>
            <a:off x="457200" y="457200"/>
            <a:ext cx="8229600" cy="0"/>
          </a:xfrm>
          <a:prstGeom prst="straightConnector1">
            <a:avLst/>
          </a:prstGeom>
          <a:noFill/>
          <a:ln w="47625" cap="flat" cmpd="sng">
            <a:solidFill>
              <a:schemeClr val="dk1"/>
            </a:solidFill>
            <a:prstDash val="solid"/>
            <a:round/>
            <a:headEnd type="none" w="med" len="med"/>
            <a:tailEnd type="none" w="med" len="med"/>
          </a:ln>
        </p:spPr>
      </p:cxnSp>
      <p:sp>
        <p:nvSpPr>
          <p:cNvPr id="24" name="Shape 24"/>
          <p:cNvSpPr txBox="1">
            <a:spLocks noGrp="1"/>
          </p:cNvSpPr>
          <p:nvPr>
            <p:ph type="title"/>
          </p:nvPr>
        </p:nvSpPr>
        <p:spPr>
          <a:xfrm>
            <a:off x="457200" y="594360"/>
            <a:ext cx="7086600" cy="685799"/>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24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wo Column Content">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1463675"/>
            <a:ext cx="3977640" cy="470693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600" b="1"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dt" idx="10"/>
          </p:nvPr>
        </p:nvSpPr>
        <p:spPr>
          <a:xfrm>
            <a:off x="7543800" y="6414532"/>
            <a:ext cx="914400" cy="228600"/>
          </a:xfrm>
          <a:prstGeom prst="rect">
            <a:avLst/>
          </a:prstGeom>
          <a:noFill/>
          <a:ln>
            <a:noFill/>
          </a:ln>
        </p:spPr>
        <p:txBody>
          <a:bodyPr wrap="square" lIns="91425" tIns="91425" rIns="91425" bIns="91425" anchor="b" anchorCtr="0"/>
          <a:lstStyle>
            <a:lvl1pPr marL="0" marR="0" lvl="0" indent="0" algn="l" rtl="0">
              <a:spcBef>
                <a:spcPts val="0"/>
              </a:spcBef>
              <a:buNone/>
              <a:defRPr sz="7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i="0" u="none" strike="noStrike" cap="none">
                <a:solidFill>
                  <a:schemeClr val="dk1"/>
                </a:solidFill>
                <a:latin typeface="Arial"/>
                <a:ea typeface="Arial"/>
                <a:cs typeface="Arial"/>
                <a:sym typeface="Arial"/>
              </a:rPr>
              <a:t>‹#›</a:t>
            </a:fld>
            <a:endParaRPr lang="en-US" sz="700" b="1" i="0" u="none" strike="noStrike" cap="none" dirty="0">
              <a:solidFill>
                <a:schemeClr val="dk1"/>
              </a:solidFill>
              <a:latin typeface="Arial"/>
              <a:ea typeface="Arial"/>
              <a:cs typeface="Arial"/>
              <a:sym typeface="Arial"/>
            </a:endParaRPr>
          </a:p>
        </p:txBody>
      </p:sp>
      <p:cxnSp>
        <p:nvCxnSpPr>
          <p:cNvPr id="29" name="Shape 29"/>
          <p:cNvCxnSpPr/>
          <p:nvPr/>
        </p:nvCxnSpPr>
        <p:spPr>
          <a:xfrm>
            <a:off x="457200" y="457200"/>
            <a:ext cx="8229600" cy="0"/>
          </a:xfrm>
          <a:prstGeom prst="straightConnector1">
            <a:avLst/>
          </a:prstGeom>
          <a:noFill/>
          <a:ln w="47625" cap="flat" cmpd="sng">
            <a:solidFill>
              <a:schemeClr val="dk1"/>
            </a:solidFill>
            <a:prstDash val="solid"/>
            <a:round/>
            <a:headEnd type="none" w="med" len="med"/>
            <a:tailEnd type="none" w="med" len="med"/>
          </a:ln>
        </p:spPr>
      </p:cxnSp>
      <p:sp>
        <p:nvSpPr>
          <p:cNvPr id="30" name="Shape 30"/>
          <p:cNvSpPr txBox="1">
            <a:spLocks noGrp="1"/>
          </p:cNvSpPr>
          <p:nvPr>
            <p:ph type="body" idx="2"/>
          </p:nvPr>
        </p:nvSpPr>
        <p:spPr>
          <a:xfrm>
            <a:off x="4709160" y="1463675"/>
            <a:ext cx="3977640" cy="4706938"/>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1600" b="1"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title"/>
          </p:nvPr>
        </p:nvSpPr>
        <p:spPr>
          <a:xfrm>
            <a:off x="457200" y="594360"/>
            <a:ext cx="7086600" cy="685799"/>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24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Alternate Section Header">
    <p:spTree>
      <p:nvGrpSpPr>
        <p:cNvPr id="1" name="Shape 32"/>
        <p:cNvGrpSpPr/>
        <p:nvPr/>
      </p:nvGrpSpPr>
      <p:grpSpPr>
        <a:xfrm>
          <a:off x="0" y="0"/>
          <a:ext cx="0" cy="0"/>
          <a:chOff x="0" y="0"/>
          <a:chExt cx="0" cy="0"/>
        </a:xfrm>
      </p:grpSpPr>
      <p:cxnSp>
        <p:nvCxnSpPr>
          <p:cNvPr id="33" name="Shape 33"/>
          <p:cNvCxnSpPr/>
          <p:nvPr/>
        </p:nvCxnSpPr>
        <p:spPr>
          <a:xfrm>
            <a:off x="457200" y="457200"/>
            <a:ext cx="8229600" cy="0"/>
          </a:xfrm>
          <a:prstGeom prst="straightConnector1">
            <a:avLst/>
          </a:prstGeom>
          <a:noFill/>
          <a:ln w="47625" cap="flat" cmpd="sng">
            <a:solidFill>
              <a:schemeClr val="dk1"/>
            </a:solidFill>
            <a:prstDash val="solid"/>
            <a:round/>
            <a:headEnd type="none" w="med" len="med"/>
            <a:tailEnd type="none" w="med" len="med"/>
          </a:ln>
        </p:spPr>
      </p:cxnSp>
      <p:sp>
        <p:nvSpPr>
          <p:cNvPr id="34" name="Shape 34"/>
          <p:cNvSpPr txBox="1">
            <a:spLocks noGrp="1"/>
          </p:cNvSpPr>
          <p:nvPr>
            <p:ph type="title"/>
          </p:nvPr>
        </p:nvSpPr>
        <p:spPr>
          <a:xfrm>
            <a:off x="457200" y="593724"/>
            <a:ext cx="7086600" cy="1600834"/>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4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2286000"/>
            <a:ext cx="7086600" cy="3884612"/>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None/>
              <a:defRPr sz="2200" b="1"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2200" b="0" i="0" u="none" strike="noStrike" cap="none">
                <a:solidFill>
                  <a:schemeClr val="dk1"/>
                </a:solidFill>
                <a:latin typeface="Arial"/>
                <a:ea typeface="Arial"/>
                <a:cs typeface="Arial"/>
                <a:sym typeface="Arial"/>
              </a:defRPr>
            </a:lvl2pPr>
            <a:lvl3pPr marL="230188" marR="0" lvl="2" indent="-90488" algn="l" rtl="0">
              <a:lnSpc>
                <a:spcPct val="100000"/>
              </a:lnSpc>
              <a:spcBef>
                <a:spcPts val="900"/>
              </a:spcBef>
              <a:buClr>
                <a:schemeClr val="dk1"/>
              </a:buClr>
              <a:buSzPct val="100000"/>
              <a:buFont typeface="Arial"/>
              <a:buChar char="•"/>
              <a:defRPr sz="2200" b="0" i="0" u="none" strike="noStrike" cap="none">
                <a:solidFill>
                  <a:schemeClr val="dk1"/>
                </a:solidFill>
                <a:latin typeface="Arial"/>
                <a:ea typeface="Arial"/>
                <a:cs typeface="Arial"/>
                <a:sym typeface="Arial"/>
              </a:defRPr>
            </a:lvl3pPr>
            <a:lvl4pPr marL="455613" marR="0" lvl="3" indent="-87312" algn="l" rtl="0">
              <a:lnSpc>
                <a:spcPct val="100000"/>
              </a:lnSpc>
              <a:spcBef>
                <a:spcPts val="900"/>
              </a:spcBef>
              <a:buClr>
                <a:schemeClr val="dk1"/>
              </a:buClr>
              <a:buSzPct val="100000"/>
              <a:buFont typeface="Arial"/>
              <a:buChar char="–"/>
              <a:defRPr sz="2200" b="0" i="0" u="none" strike="noStrike" cap="none">
                <a:solidFill>
                  <a:schemeClr val="dk1"/>
                </a:solidFill>
                <a:latin typeface="Arial"/>
                <a:ea typeface="Arial"/>
                <a:cs typeface="Arial"/>
                <a:sym typeface="Arial"/>
              </a:defRPr>
            </a:lvl4pPr>
            <a:lvl5pPr marL="685800" marR="0" lvl="4" indent="-101600" algn="l" rtl="0">
              <a:lnSpc>
                <a:spcPct val="100000"/>
              </a:lnSpc>
              <a:spcBef>
                <a:spcPts val="900"/>
              </a:spcBef>
              <a:buClr>
                <a:schemeClr val="dk1"/>
              </a:buClr>
              <a:buSzPct val="100000"/>
              <a:buFont typeface="Arial"/>
              <a:buChar char="–"/>
              <a:defRPr sz="22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Title Slide Black">
    <p:bg>
      <p:bgPr>
        <a:solidFill>
          <a:schemeClr val="dk2"/>
        </a:solidFill>
        <a:effectLst/>
      </p:bgPr>
    </p:bg>
    <p:spTree>
      <p:nvGrpSpPr>
        <p:cNvPr id="1" name="Shape 44"/>
        <p:cNvGrpSpPr/>
        <p:nvPr/>
      </p:nvGrpSpPr>
      <p:grpSpPr>
        <a:xfrm>
          <a:off x="0" y="0"/>
          <a:ext cx="0" cy="0"/>
          <a:chOff x="0" y="0"/>
          <a:chExt cx="0" cy="0"/>
        </a:xfrm>
      </p:grpSpPr>
      <p:sp>
        <p:nvSpPr>
          <p:cNvPr id="45" name="Shape 45"/>
          <p:cNvSpPr txBox="1">
            <a:spLocks noGrp="1"/>
          </p:cNvSpPr>
          <p:nvPr>
            <p:ph type="ctrTitle"/>
          </p:nvPr>
        </p:nvSpPr>
        <p:spPr>
          <a:xfrm>
            <a:off x="457200" y="1463040"/>
            <a:ext cx="4114800" cy="1737359"/>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lt1"/>
              </a:buClr>
              <a:buFont typeface="Arial"/>
              <a:buNone/>
              <a:defRPr sz="40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6" name="Shape 46"/>
          <p:cNvSpPr txBox="1">
            <a:spLocks noGrp="1"/>
          </p:cNvSpPr>
          <p:nvPr>
            <p:ph type="subTitle" idx="1"/>
          </p:nvPr>
        </p:nvSpPr>
        <p:spPr>
          <a:xfrm>
            <a:off x="457200" y="3291839"/>
            <a:ext cx="4114800" cy="1371599"/>
          </a:xfrm>
          <a:prstGeom prst="rect">
            <a:avLst/>
          </a:prstGeom>
          <a:noFill/>
          <a:ln>
            <a:noFill/>
          </a:ln>
        </p:spPr>
        <p:txBody>
          <a:bodyPr wrap="square" lIns="91425" tIns="91425" rIns="91425" bIns="91425" anchor="t" anchorCtr="0"/>
          <a:lstStyle>
            <a:lvl1pPr marL="0" marR="0" lvl="0" indent="0" algn="l" rtl="0">
              <a:lnSpc>
                <a:spcPct val="80000"/>
              </a:lnSpc>
              <a:spcBef>
                <a:spcPts val="900"/>
              </a:spcBef>
              <a:buClr>
                <a:schemeClr val="lt1"/>
              </a:buClr>
              <a:buFont typeface="Arial"/>
              <a:buNone/>
              <a:defRPr sz="2000" b="1" i="0" u="none" strike="noStrike" cap="none">
                <a:solidFill>
                  <a:schemeClr val="lt1"/>
                </a:solidFill>
                <a:latin typeface="Arial"/>
                <a:ea typeface="Arial"/>
                <a:cs typeface="Arial"/>
                <a:sym typeface="Arial"/>
              </a:defRPr>
            </a:lvl1pPr>
            <a:lvl2pPr marL="457200" marR="0" lvl="1" indent="0" algn="ctr" rtl="0">
              <a:lnSpc>
                <a:spcPct val="100000"/>
              </a:lnSpc>
              <a:spcBef>
                <a:spcPts val="1200"/>
              </a:spcBef>
              <a:buClr>
                <a:schemeClr val="lt1"/>
              </a:buClr>
              <a:buFont typeface="Arial"/>
              <a:buNone/>
              <a:defRPr sz="1600" b="0" i="0" u="none" strike="noStrike" cap="none">
                <a:solidFill>
                  <a:schemeClr val="lt1"/>
                </a:solidFill>
                <a:latin typeface="Arial"/>
                <a:ea typeface="Arial"/>
                <a:cs typeface="Arial"/>
                <a:sym typeface="Arial"/>
              </a:defRPr>
            </a:lvl2pPr>
            <a:lvl3pPr marL="914400" marR="0" lvl="2" indent="0" algn="ctr" rtl="0">
              <a:lnSpc>
                <a:spcPct val="100000"/>
              </a:lnSpc>
              <a:spcBef>
                <a:spcPts val="900"/>
              </a:spcBef>
              <a:buClr>
                <a:schemeClr val="lt1"/>
              </a:buClr>
              <a:buFont typeface="Arial"/>
              <a:buNone/>
              <a:defRPr sz="1600" b="0" i="0" u="none" strike="noStrike" cap="none">
                <a:solidFill>
                  <a:schemeClr val="lt1"/>
                </a:solidFill>
                <a:latin typeface="Arial"/>
                <a:ea typeface="Arial"/>
                <a:cs typeface="Arial"/>
                <a:sym typeface="Arial"/>
              </a:defRPr>
            </a:lvl3pPr>
            <a:lvl4pPr marL="1371600" marR="0" lvl="3" indent="0" algn="ctr" rtl="0">
              <a:lnSpc>
                <a:spcPct val="100000"/>
              </a:lnSpc>
              <a:spcBef>
                <a:spcPts val="900"/>
              </a:spcBef>
              <a:buClr>
                <a:schemeClr val="lt1"/>
              </a:buClr>
              <a:buFont typeface="Arial"/>
              <a:buNone/>
              <a:defRPr sz="1600" b="0" i="0" u="none" strike="noStrike" cap="none">
                <a:solidFill>
                  <a:schemeClr val="lt1"/>
                </a:solidFill>
                <a:latin typeface="Arial"/>
                <a:ea typeface="Arial"/>
                <a:cs typeface="Arial"/>
                <a:sym typeface="Arial"/>
              </a:defRPr>
            </a:lvl4pPr>
            <a:lvl5pPr marL="1828800" marR="0" lvl="4" indent="0" algn="ctr" rtl="0">
              <a:lnSpc>
                <a:spcPct val="100000"/>
              </a:lnSpc>
              <a:spcBef>
                <a:spcPts val="900"/>
              </a:spcBef>
              <a:buClr>
                <a:schemeClr val="lt1"/>
              </a:buClr>
              <a:buFont typeface="Arial"/>
              <a:buNone/>
              <a:defRPr sz="1600" b="0" i="0" u="none" strike="noStrike" cap="none">
                <a:solidFill>
                  <a:schemeClr val="lt1"/>
                </a:solidFill>
                <a:latin typeface="Arial"/>
                <a:ea typeface="Arial"/>
                <a:cs typeface="Arial"/>
                <a:sym typeface="Arial"/>
              </a:defRPr>
            </a:lvl5pPr>
            <a:lvl6pPr marL="2286000" marR="0" lvl="5" indent="0" algn="ctr" rtl="0">
              <a:spcBef>
                <a:spcPts val="400"/>
              </a:spcBef>
              <a:buClr>
                <a:schemeClr val="lt1"/>
              </a:buClr>
              <a:buFont typeface="Arial"/>
              <a:buNone/>
              <a:defRPr sz="2000" b="0" i="0" u="none" strike="noStrike" cap="none">
                <a:solidFill>
                  <a:schemeClr val="lt1"/>
                </a:solidFill>
                <a:latin typeface="Arial"/>
                <a:ea typeface="Arial"/>
                <a:cs typeface="Arial"/>
                <a:sym typeface="Arial"/>
              </a:defRPr>
            </a:lvl6pPr>
            <a:lvl7pPr marL="2743200" marR="0" lvl="6" indent="0" algn="ctr" rtl="0">
              <a:spcBef>
                <a:spcPts val="400"/>
              </a:spcBef>
              <a:buClr>
                <a:schemeClr val="lt1"/>
              </a:buClr>
              <a:buFont typeface="Arial"/>
              <a:buNone/>
              <a:defRPr sz="2000" b="0" i="0" u="none" strike="noStrike" cap="none">
                <a:solidFill>
                  <a:schemeClr val="lt1"/>
                </a:solidFill>
                <a:latin typeface="Arial"/>
                <a:ea typeface="Arial"/>
                <a:cs typeface="Arial"/>
                <a:sym typeface="Arial"/>
              </a:defRPr>
            </a:lvl7pPr>
            <a:lvl8pPr marL="3200400" marR="0" lvl="7" indent="0" algn="ctr" rtl="0">
              <a:spcBef>
                <a:spcPts val="400"/>
              </a:spcBef>
              <a:buClr>
                <a:schemeClr val="lt1"/>
              </a:buClr>
              <a:buFont typeface="Arial"/>
              <a:buNone/>
              <a:defRPr sz="2000" b="0" i="0" u="none" strike="noStrike" cap="none">
                <a:solidFill>
                  <a:schemeClr val="lt1"/>
                </a:solidFill>
                <a:latin typeface="Arial"/>
                <a:ea typeface="Arial"/>
                <a:cs typeface="Arial"/>
                <a:sym typeface="Arial"/>
              </a:defRPr>
            </a:lvl8pPr>
            <a:lvl9pPr marL="3657600" marR="0" lvl="8" indent="0" algn="ctr" rtl="0">
              <a:spcBef>
                <a:spcPts val="400"/>
              </a:spcBef>
              <a:buClr>
                <a:schemeClr val="lt1"/>
              </a:buClr>
              <a:buFont typeface="Arial"/>
              <a:buNone/>
              <a:defRPr sz="2000" b="0" i="0" u="none" strike="noStrike" cap="none">
                <a:solidFill>
                  <a:schemeClr val="lt1"/>
                </a:solidFill>
                <a:latin typeface="Arial"/>
                <a:ea typeface="Arial"/>
                <a:cs typeface="Arial"/>
                <a:sym typeface="Arial"/>
              </a:defRPr>
            </a:lvl9pPr>
          </a:lstStyle>
          <a:p>
            <a:endParaRPr/>
          </a:p>
        </p:txBody>
      </p:sp>
      <p:pic>
        <p:nvPicPr>
          <p:cNvPr id="47" name="Shape 47"/>
          <p:cNvPicPr preferRelativeResize="0"/>
          <p:nvPr/>
        </p:nvPicPr>
        <p:blipFill rotWithShape="1">
          <a:blip r:embed="rId2">
            <a:alphaModFix/>
          </a:blip>
          <a:srcRect/>
          <a:stretch/>
        </p:blipFill>
        <p:spPr>
          <a:xfrm>
            <a:off x="353823" y="6332601"/>
            <a:ext cx="1069846" cy="397804"/>
          </a:xfrm>
          <a:prstGeom prst="rect">
            <a:avLst/>
          </a:prstGeom>
          <a:noFill/>
          <a:ln>
            <a:noFill/>
          </a:ln>
        </p:spPr>
      </p:pic>
      <p:sp>
        <p:nvSpPr>
          <p:cNvPr id="48" name="Shape 48"/>
          <p:cNvSpPr txBox="1"/>
          <p:nvPr/>
        </p:nvSpPr>
        <p:spPr>
          <a:xfrm>
            <a:off x="2812567" y="6414532"/>
            <a:ext cx="4023360" cy="228600"/>
          </a:xfrm>
          <a:prstGeom prst="rect">
            <a:avLst/>
          </a:prstGeom>
          <a:noFill/>
          <a:ln>
            <a:noFill/>
          </a:ln>
        </p:spPr>
        <p:txBody>
          <a:bodyPr wrap="square" lIns="0" tIns="0" rIns="182875" bIns="0" anchor="b" anchorCtr="0">
            <a:noAutofit/>
          </a:bodyPr>
          <a:lstStyle/>
          <a:p>
            <a:pPr marL="0" marR="0" lvl="0" indent="0" algn="l" rtl="0">
              <a:spcBef>
                <a:spcPts val="0"/>
              </a:spcBef>
              <a:buSzPct val="25000"/>
              <a:buNone/>
            </a:pPr>
            <a:r>
              <a:rPr lang="en-US" sz="700" dirty="0">
                <a:solidFill>
                  <a:schemeClr val="lt1"/>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Photo">
    <p:spTree>
      <p:nvGrpSpPr>
        <p:cNvPr id="1" name="Shape 49"/>
        <p:cNvGrpSpPr/>
        <p:nvPr/>
      </p:nvGrpSpPr>
      <p:grpSpPr>
        <a:xfrm>
          <a:off x="0" y="0"/>
          <a:ext cx="0" cy="0"/>
          <a:chOff x="0" y="0"/>
          <a:chExt cx="0" cy="0"/>
        </a:xfrm>
      </p:grpSpPr>
      <p:sp>
        <p:nvSpPr>
          <p:cNvPr id="50" name="Shape 50"/>
          <p:cNvSpPr>
            <a:spLocks noGrp="1"/>
          </p:cNvSpPr>
          <p:nvPr>
            <p:ph type="pic" idx="2"/>
          </p:nvPr>
        </p:nvSpPr>
        <p:spPr>
          <a:xfrm>
            <a:off x="0" y="0"/>
            <a:ext cx="9144000" cy="6858000"/>
          </a:xfrm>
          <a:prstGeom prst="rect">
            <a:avLst/>
          </a:prstGeom>
          <a:solidFill>
            <a:schemeClr val="accent1"/>
          </a:solidFill>
          <a:ln>
            <a:noFill/>
          </a:ln>
        </p:spPr>
        <p:txBody>
          <a:bodyPr wrap="square" lIns="91425" tIns="91425" rIns="91425" bIns="91425" anchor="ctr" anchorCtr="0"/>
          <a:lstStyle>
            <a:lvl1pPr marL="0" marR="0" lvl="0" indent="0" algn="ctr"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None/>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51" name="Shape 51"/>
          <p:cNvSpPr txBox="1">
            <a:spLocks noGrp="1"/>
          </p:cNvSpPr>
          <p:nvPr>
            <p:ph type="ctrTitle"/>
          </p:nvPr>
        </p:nvSpPr>
        <p:spPr>
          <a:xfrm>
            <a:off x="457200" y="1463040"/>
            <a:ext cx="4114800" cy="1737359"/>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lt1"/>
              </a:buClr>
              <a:buFont typeface="Arial"/>
              <a:buNone/>
              <a:defRPr sz="40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subTitle" idx="1"/>
          </p:nvPr>
        </p:nvSpPr>
        <p:spPr>
          <a:xfrm>
            <a:off x="457200" y="3291839"/>
            <a:ext cx="4114800" cy="1371599"/>
          </a:xfrm>
          <a:prstGeom prst="rect">
            <a:avLst/>
          </a:prstGeom>
          <a:noFill/>
          <a:ln>
            <a:noFill/>
          </a:ln>
        </p:spPr>
        <p:txBody>
          <a:bodyPr wrap="square" lIns="91425" tIns="91425" rIns="91425" bIns="91425" anchor="t" anchorCtr="0"/>
          <a:lstStyle>
            <a:lvl1pPr marL="0" marR="0" lvl="0" indent="0" algn="l" rtl="0">
              <a:lnSpc>
                <a:spcPct val="80000"/>
              </a:lnSpc>
              <a:spcBef>
                <a:spcPts val="900"/>
              </a:spcBef>
              <a:buClr>
                <a:schemeClr val="lt1"/>
              </a:buClr>
              <a:buFont typeface="Arial"/>
              <a:buNone/>
              <a:defRPr sz="2000" b="1" i="0" u="none" strike="noStrike" cap="none">
                <a:solidFill>
                  <a:schemeClr val="lt1"/>
                </a:solidFill>
                <a:latin typeface="Arial"/>
                <a:ea typeface="Arial"/>
                <a:cs typeface="Arial"/>
                <a:sym typeface="Arial"/>
              </a:defRPr>
            </a:lvl1pPr>
            <a:lvl2pPr marL="457200" marR="0" lvl="1" indent="0" algn="ctr" rtl="0">
              <a:lnSpc>
                <a:spcPct val="100000"/>
              </a:lnSpc>
              <a:spcBef>
                <a:spcPts val="1200"/>
              </a:spcBef>
              <a:buClr>
                <a:srgbClr val="888888"/>
              </a:buClr>
              <a:buFont typeface="Arial"/>
              <a:buNone/>
              <a:defRPr sz="1600" b="0" i="0" u="none" strike="noStrike" cap="none">
                <a:solidFill>
                  <a:srgbClr val="888888"/>
                </a:solidFill>
                <a:latin typeface="Arial"/>
                <a:ea typeface="Arial"/>
                <a:cs typeface="Arial"/>
                <a:sym typeface="Arial"/>
              </a:defRPr>
            </a:lvl2pPr>
            <a:lvl3pPr marL="914400" marR="0" lvl="2" indent="0" algn="ctr" rtl="0">
              <a:lnSpc>
                <a:spcPct val="100000"/>
              </a:lnSpc>
              <a:spcBef>
                <a:spcPts val="90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ctr" rtl="0">
              <a:lnSpc>
                <a:spcPct val="100000"/>
              </a:lnSpc>
              <a:spcBef>
                <a:spcPts val="900"/>
              </a:spcBef>
              <a:buClr>
                <a:srgbClr val="888888"/>
              </a:buClr>
              <a:buFont typeface="Arial"/>
              <a:buNone/>
              <a:defRPr sz="1600" b="0" i="0" u="none" strike="noStrike" cap="none">
                <a:solidFill>
                  <a:srgbClr val="888888"/>
                </a:solidFill>
                <a:latin typeface="Arial"/>
                <a:ea typeface="Arial"/>
                <a:cs typeface="Arial"/>
                <a:sym typeface="Arial"/>
              </a:defRPr>
            </a:lvl4pPr>
            <a:lvl5pPr marL="1828800" marR="0" lvl="4" indent="0" algn="ctr" rtl="0">
              <a:lnSpc>
                <a:spcPct val="100000"/>
              </a:lnSpc>
              <a:spcBef>
                <a:spcPts val="900"/>
              </a:spcBef>
              <a:buClr>
                <a:srgbClr val="888888"/>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9pPr>
          </a:lstStyle>
          <a:p>
            <a:endParaRPr/>
          </a:p>
        </p:txBody>
      </p:sp>
      <p:pic>
        <p:nvPicPr>
          <p:cNvPr id="53" name="Shape 53"/>
          <p:cNvPicPr preferRelativeResize="0"/>
          <p:nvPr/>
        </p:nvPicPr>
        <p:blipFill rotWithShape="1">
          <a:blip r:embed="rId2">
            <a:alphaModFix/>
          </a:blip>
          <a:srcRect/>
          <a:stretch/>
        </p:blipFill>
        <p:spPr>
          <a:xfrm>
            <a:off x="353823" y="6332601"/>
            <a:ext cx="1069846" cy="397804"/>
          </a:xfrm>
          <a:prstGeom prst="rect">
            <a:avLst/>
          </a:prstGeom>
          <a:noFill/>
          <a:ln>
            <a:noFill/>
          </a:ln>
        </p:spPr>
      </p:pic>
      <p:sp>
        <p:nvSpPr>
          <p:cNvPr id="54" name="Shape 54"/>
          <p:cNvSpPr txBox="1"/>
          <p:nvPr/>
        </p:nvSpPr>
        <p:spPr>
          <a:xfrm>
            <a:off x="2812567" y="6414532"/>
            <a:ext cx="4023360" cy="228600"/>
          </a:xfrm>
          <a:prstGeom prst="rect">
            <a:avLst/>
          </a:prstGeom>
          <a:noFill/>
          <a:ln>
            <a:noFill/>
          </a:ln>
        </p:spPr>
        <p:txBody>
          <a:bodyPr wrap="square" lIns="0" tIns="0" rIns="182875" bIns="0" anchor="b" anchorCtr="0">
            <a:noAutofit/>
          </a:bodyPr>
          <a:lstStyle/>
          <a:p>
            <a:pPr marL="0" marR="0" lvl="0" indent="0" algn="l" rtl="0">
              <a:spcBef>
                <a:spcPts val="0"/>
              </a:spcBef>
              <a:buSzPct val="25000"/>
              <a:buNone/>
            </a:pPr>
            <a:r>
              <a:rPr lang="en-US" sz="700" dirty="0">
                <a:solidFill>
                  <a:schemeClr val="dk1"/>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2"/>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593725"/>
            <a:ext cx="7086600" cy="1600199"/>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lt1"/>
              </a:buClr>
              <a:buFont typeface="Arial"/>
              <a:buNone/>
              <a:defRPr sz="40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cxnSp>
        <p:nvCxnSpPr>
          <p:cNvPr id="57" name="Shape 57"/>
          <p:cNvCxnSpPr/>
          <p:nvPr/>
        </p:nvCxnSpPr>
        <p:spPr>
          <a:xfrm>
            <a:off x="457200" y="457200"/>
            <a:ext cx="8229600" cy="0"/>
          </a:xfrm>
          <a:prstGeom prst="straightConnector1">
            <a:avLst/>
          </a:prstGeom>
          <a:noFill/>
          <a:ln w="47625" cap="flat" cmpd="sng">
            <a:solidFill>
              <a:schemeClr val="lt1"/>
            </a:solidFill>
            <a:prstDash val="solid"/>
            <a:round/>
            <a:headEnd type="none" w="med" len="med"/>
            <a:tailEnd type="none" w="med" len="med"/>
          </a:ln>
        </p:spPr>
      </p:cxnSp>
      <p:sp>
        <p:nvSpPr>
          <p:cNvPr id="58" name="Shape 58"/>
          <p:cNvSpPr txBox="1">
            <a:spLocks noGrp="1"/>
          </p:cNvSpPr>
          <p:nvPr>
            <p:ph type="body" idx="1"/>
          </p:nvPr>
        </p:nvSpPr>
        <p:spPr>
          <a:xfrm>
            <a:off x="457200" y="2286000"/>
            <a:ext cx="7086600" cy="3884612"/>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lt1"/>
              </a:buClr>
              <a:buFont typeface="Arial"/>
              <a:buNone/>
              <a:defRPr sz="2200" b="1" i="0" u="none" strike="noStrike" cap="none">
                <a:solidFill>
                  <a:schemeClr val="lt1"/>
                </a:solidFill>
                <a:latin typeface="Arial"/>
                <a:ea typeface="Arial"/>
                <a:cs typeface="Arial"/>
                <a:sym typeface="Arial"/>
              </a:defRPr>
            </a:lvl1pPr>
            <a:lvl2pPr marL="0" marR="0" lvl="1" indent="0" algn="l" rtl="0">
              <a:lnSpc>
                <a:spcPct val="100000"/>
              </a:lnSpc>
              <a:spcBef>
                <a:spcPts val="1200"/>
              </a:spcBef>
              <a:buClr>
                <a:schemeClr val="lt1"/>
              </a:buClr>
              <a:buFont typeface="Arial"/>
              <a:buNone/>
              <a:defRPr sz="2200" b="0" i="0" u="none" strike="noStrike" cap="none">
                <a:solidFill>
                  <a:schemeClr val="lt1"/>
                </a:solidFill>
                <a:latin typeface="Arial"/>
                <a:ea typeface="Arial"/>
                <a:cs typeface="Arial"/>
                <a:sym typeface="Arial"/>
              </a:defRPr>
            </a:lvl2pPr>
            <a:lvl3pPr marL="230188" marR="0" lvl="2" indent="-90488" algn="l" rtl="0">
              <a:lnSpc>
                <a:spcPct val="100000"/>
              </a:lnSpc>
              <a:spcBef>
                <a:spcPts val="900"/>
              </a:spcBef>
              <a:buClr>
                <a:schemeClr val="lt1"/>
              </a:buClr>
              <a:buSzPct val="100000"/>
              <a:buFont typeface="Arial"/>
              <a:buChar char="•"/>
              <a:defRPr sz="2200" b="0" i="0" u="none" strike="noStrike" cap="none">
                <a:solidFill>
                  <a:schemeClr val="lt1"/>
                </a:solidFill>
                <a:latin typeface="Arial"/>
                <a:ea typeface="Arial"/>
                <a:cs typeface="Arial"/>
                <a:sym typeface="Arial"/>
              </a:defRPr>
            </a:lvl3pPr>
            <a:lvl4pPr marL="455613" marR="0" lvl="3" indent="-87312" algn="l" rtl="0">
              <a:lnSpc>
                <a:spcPct val="100000"/>
              </a:lnSpc>
              <a:spcBef>
                <a:spcPts val="900"/>
              </a:spcBef>
              <a:buClr>
                <a:schemeClr val="lt1"/>
              </a:buClr>
              <a:buSzPct val="100000"/>
              <a:buFont typeface="Arial"/>
              <a:buChar char="–"/>
              <a:defRPr sz="2200" b="0" i="0" u="none" strike="noStrike" cap="none">
                <a:solidFill>
                  <a:schemeClr val="lt1"/>
                </a:solidFill>
                <a:latin typeface="Arial"/>
                <a:ea typeface="Arial"/>
                <a:cs typeface="Arial"/>
                <a:sym typeface="Arial"/>
              </a:defRPr>
            </a:lvl4pPr>
            <a:lvl5pPr marL="685800" marR="0" lvl="4" indent="-101600" algn="l" rtl="0">
              <a:lnSpc>
                <a:spcPct val="100000"/>
              </a:lnSpc>
              <a:spcBef>
                <a:spcPts val="900"/>
              </a:spcBef>
              <a:buClr>
                <a:schemeClr val="lt1"/>
              </a:buClr>
              <a:buSzPct val="100000"/>
              <a:buFont typeface="Arial"/>
              <a:buChar char="–"/>
              <a:defRPr sz="22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9" name="Shape 59"/>
          <p:cNvPicPr preferRelativeResize="0"/>
          <p:nvPr/>
        </p:nvPicPr>
        <p:blipFill rotWithShape="1">
          <a:blip r:embed="rId2">
            <a:alphaModFix/>
          </a:blip>
          <a:srcRect/>
          <a:stretch/>
        </p:blipFill>
        <p:spPr>
          <a:xfrm>
            <a:off x="353823" y="6332601"/>
            <a:ext cx="1069846" cy="397802"/>
          </a:xfrm>
          <a:prstGeom prst="rect">
            <a:avLst/>
          </a:prstGeom>
          <a:noFill/>
          <a:ln>
            <a:noFill/>
          </a:ln>
        </p:spPr>
      </p:pic>
      <p:sp>
        <p:nvSpPr>
          <p:cNvPr id="60" name="Shape 60"/>
          <p:cNvSpPr txBox="1"/>
          <p:nvPr/>
        </p:nvSpPr>
        <p:spPr>
          <a:xfrm>
            <a:off x="2812567" y="6414532"/>
            <a:ext cx="4023360" cy="228600"/>
          </a:xfrm>
          <a:prstGeom prst="rect">
            <a:avLst/>
          </a:prstGeom>
          <a:noFill/>
          <a:ln>
            <a:noFill/>
          </a:ln>
        </p:spPr>
        <p:txBody>
          <a:bodyPr wrap="square" lIns="0" tIns="0" rIns="182875" bIns="0" anchor="b" anchorCtr="0">
            <a:noAutofit/>
          </a:bodyPr>
          <a:lstStyle/>
          <a:p>
            <a:pPr marL="0" marR="0" lvl="0" indent="0" algn="l" rtl="0">
              <a:spcBef>
                <a:spcPts val="0"/>
              </a:spcBef>
              <a:buSzPct val="25000"/>
              <a:buNone/>
            </a:pPr>
            <a:r>
              <a:rPr lang="en-US" sz="700" dirty="0">
                <a:solidFill>
                  <a:schemeClr val="lt1"/>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Statement">
    <p:bg>
      <p:bgPr>
        <a:solidFill>
          <a:schemeClr val="dk2"/>
        </a:solidFill>
        <a:effectLst/>
      </p:bgPr>
    </p:bg>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197" y="1466511"/>
            <a:ext cx="5943599" cy="2057400"/>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accent2"/>
              </a:buClr>
              <a:buFont typeface="Arial"/>
              <a:buNone/>
              <a:defRPr sz="4000" b="1" i="0" u="none" strike="noStrike" cap="none">
                <a:solidFill>
                  <a:schemeClr val="accent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dt" idx="10"/>
          </p:nvPr>
        </p:nvSpPr>
        <p:spPr>
          <a:xfrm>
            <a:off x="7543800" y="6414532"/>
            <a:ext cx="914400" cy="228600"/>
          </a:xfrm>
          <a:prstGeom prst="rect">
            <a:avLst/>
          </a:prstGeom>
          <a:noFill/>
          <a:ln>
            <a:noFill/>
          </a:ln>
        </p:spPr>
        <p:txBody>
          <a:bodyPr wrap="square" lIns="91425" tIns="91425" rIns="91425" bIns="91425" anchor="b" anchorCtr="0"/>
          <a:lstStyle>
            <a:lvl1pPr marL="0" marR="0" lvl="0" indent="0" algn="l" rtl="0">
              <a:spcBef>
                <a:spcPts val="0"/>
              </a:spcBef>
              <a:buNone/>
              <a:defRPr sz="70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lt1"/>
                </a:solidFill>
                <a:latin typeface="Arial"/>
                <a:ea typeface="Arial"/>
                <a:cs typeface="Arial"/>
                <a:sym typeface="Arial"/>
              </a:defRPr>
            </a:lvl2pPr>
            <a:lvl3pPr marL="914400" marR="0" lvl="2" indent="0" algn="l" rtl="0">
              <a:spcBef>
                <a:spcPts val="0"/>
              </a:spcBef>
              <a:buNone/>
              <a:defRPr sz="1800" b="0" i="0" u="none" strike="noStrike" cap="none">
                <a:solidFill>
                  <a:schemeClr val="lt1"/>
                </a:solidFill>
                <a:latin typeface="Arial"/>
                <a:ea typeface="Arial"/>
                <a:cs typeface="Arial"/>
                <a:sym typeface="Arial"/>
              </a:defRPr>
            </a:lvl3pPr>
            <a:lvl4pPr marL="1371600" marR="0" lvl="3" indent="0" algn="l" rtl="0">
              <a:spcBef>
                <a:spcPts val="0"/>
              </a:spcBef>
              <a:buNone/>
              <a:defRPr sz="1800" b="0" i="0" u="none" strike="noStrike" cap="none">
                <a:solidFill>
                  <a:schemeClr val="lt1"/>
                </a:solidFill>
                <a:latin typeface="Arial"/>
                <a:ea typeface="Arial"/>
                <a:cs typeface="Arial"/>
                <a:sym typeface="Arial"/>
              </a:defRPr>
            </a:lvl4pPr>
            <a:lvl5pPr marL="1828800" marR="0" lvl="4" indent="0" algn="l" rtl="0">
              <a:spcBef>
                <a:spcPts val="0"/>
              </a:spcBef>
              <a:buNone/>
              <a:defRPr sz="1800" b="0" i="0" u="none" strike="noStrike" cap="none">
                <a:solidFill>
                  <a:schemeClr val="lt1"/>
                </a:solidFill>
                <a:latin typeface="Arial"/>
                <a:ea typeface="Arial"/>
                <a:cs typeface="Arial"/>
                <a:sym typeface="Arial"/>
              </a:defRPr>
            </a:lvl5pPr>
            <a:lvl6pPr marL="2286000" marR="0" lvl="5" indent="0" algn="l" rtl="0">
              <a:spcBef>
                <a:spcPts val="0"/>
              </a:spcBef>
              <a:buNone/>
              <a:defRPr sz="1800" b="0" i="0" u="none" strike="noStrike" cap="none">
                <a:solidFill>
                  <a:schemeClr val="lt1"/>
                </a:solidFill>
                <a:latin typeface="Arial"/>
                <a:ea typeface="Arial"/>
                <a:cs typeface="Arial"/>
                <a:sym typeface="Arial"/>
              </a:defRPr>
            </a:lvl6pPr>
            <a:lvl7pPr marL="2743200" marR="0" lvl="6" indent="0" algn="l" rtl="0">
              <a:spcBef>
                <a:spcPts val="0"/>
              </a:spcBef>
              <a:buNone/>
              <a:defRPr sz="1800" b="0" i="0" u="none" strike="noStrike" cap="none">
                <a:solidFill>
                  <a:schemeClr val="lt1"/>
                </a:solidFill>
                <a:latin typeface="Arial"/>
                <a:ea typeface="Arial"/>
                <a:cs typeface="Arial"/>
                <a:sym typeface="Arial"/>
              </a:defRPr>
            </a:lvl7pPr>
            <a:lvl8pPr marL="3200400" marR="0" lvl="7" indent="0" algn="l" rtl="0">
              <a:spcBef>
                <a:spcPts val="0"/>
              </a:spcBef>
              <a:buNone/>
              <a:defRPr sz="1800" b="0" i="0" u="none" strike="noStrike" cap="none">
                <a:solidFill>
                  <a:schemeClr val="lt1"/>
                </a:solidFill>
                <a:latin typeface="Arial"/>
                <a:ea typeface="Arial"/>
                <a:cs typeface="Arial"/>
                <a:sym typeface="Arial"/>
              </a:defRPr>
            </a:lvl8pPr>
            <a:lvl9pPr marL="3657600" marR="0" lvl="8" indent="0" algn="l" rtl="0">
              <a:spcBef>
                <a:spcPts val="0"/>
              </a:spcBef>
              <a:buNone/>
              <a:defRPr sz="1800" b="0" i="0" u="none" strike="noStrike" cap="none">
                <a:solidFill>
                  <a:schemeClr val="lt1"/>
                </a:solidFill>
                <a:latin typeface="Arial"/>
                <a:ea typeface="Arial"/>
                <a:cs typeface="Arial"/>
                <a:sym typeface="Arial"/>
              </a:defRPr>
            </a:lvl9pPr>
          </a:lstStyle>
          <a:p>
            <a:endParaRPr dirty="0"/>
          </a:p>
        </p:txBody>
      </p:sp>
      <p:sp>
        <p:nvSpPr>
          <p:cNvPr id="64" name="Shape 64"/>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lt1"/>
                </a:solidFill>
                <a:latin typeface="Arial"/>
                <a:ea typeface="Arial"/>
                <a:cs typeface="Arial"/>
                <a:sym typeface="Arial"/>
              </a:rPr>
              <a:t>‹#›</a:t>
            </a:fld>
            <a:endParaRPr lang="en-US" sz="700" b="1" dirty="0">
              <a:solidFill>
                <a:schemeClr val="lt1"/>
              </a:solidFill>
              <a:latin typeface="Arial"/>
              <a:ea typeface="Arial"/>
              <a:cs typeface="Arial"/>
              <a:sym typeface="Arial"/>
            </a:endParaRPr>
          </a:p>
        </p:txBody>
      </p:sp>
      <p:pic>
        <p:nvPicPr>
          <p:cNvPr id="65" name="Shape 65"/>
          <p:cNvPicPr preferRelativeResize="0"/>
          <p:nvPr/>
        </p:nvPicPr>
        <p:blipFill rotWithShape="1">
          <a:blip r:embed="rId2">
            <a:alphaModFix/>
          </a:blip>
          <a:srcRect/>
          <a:stretch/>
        </p:blipFill>
        <p:spPr>
          <a:xfrm>
            <a:off x="353823" y="6332601"/>
            <a:ext cx="1069846" cy="397804"/>
          </a:xfrm>
          <a:prstGeom prst="rect">
            <a:avLst/>
          </a:prstGeom>
          <a:noFill/>
          <a:ln>
            <a:noFill/>
          </a:ln>
        </p:spPr>
      </p:pic>
      <p:sp>
        <p:nvSpPr>
          <p:cNvPr id="66" name="Shape 66"/>
          <p:cNvSpPr txBox="1"/>
          <p:nvPr/>
        </p:nvSpPr>
        <p:spPr>
          <a:xfrm>
            <a:off x="2812567" y="6414532"/>
            <a:ext cx="4023360" cy="228600"/>
          </a:xfrm>
          <a:prstGeom prst="rect">
            <a:avLst/>
          </a:prstGeom>
          <a:noFill/>
          <a:ln>
            <a:noFill/>
          </a:ln>
        </p:spPr>
        <p:txBody>
          <a:bodyPr wrap="square" lIns="0" tIns="0" rIns="182875" bIns="0" anchor="b" anchorCtr="0">
            <a:noAutofit/>
          </a:bodyPr>
          <a:lstStyle/>
          <a:p>
            <a:pPr marL="0" marR="0" lvl="0" indent="0" algn="l" rtl="0">
              <a:spcBef>
                <a:spcPts val="0"/>
              </a:spcBef>
              <a:buSzPct val="25000"/>
              <a:buNone/>
            </a:pPr>
            <a:r>
              <a:rPr lang="en-US" sz="700" dirty="0">
                <a:solidFill>
                  <a:schemeClr val="lt1"/>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Alternate Statem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1463675"/>
            <a:ext cx="5943599" cy="2057400"/>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4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9" name="Shape 69"/>
          <p:cNvSpPr txBox="1">
            <a:spLocks noGrp="1"/>
          </p:cNvSpPr>
          <p:nvPr>
            <p:ph type="dt" idx="10"/>
          </p:nvPr>
        </p:nvSpPr>
        <p:spPr>
          <a:xfrm>
            <a:off x="7543800" y="6414532"/>
            <a:ext cx="914400" cy="228600"/>
          </a:xfrm>
          <a:prstGeom prst="rect">
            <a:avLst/>
          </a:prstGeom>
          <a:noFill/>
          <a:ln>
            <a:noFill/>
          </a:ln>
        </p:spPr>
        <p:txBody>
          <a:bodyPr wrap="square" lIns="91425" tIns="91425" rIns="91425" bIns="91425" anchor="b" anchorCtr="0"/>
          <a:lstStyle>
            <a:lvl1pPr marL="0" marR="0" lvl="0" indent="0" algn="l" rtl="0">
              <a:spcBef>
                <a:spcPts val="0"/>
              </a:spcBef>
              <a:buNone/>
              <a:defRPr sz="7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0" name="Shape 70"/>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dk1"/>
                </a:solidFill>
                <a:latin typeface="Arial"/>
                <a:ea typeface="Arial"/>
                <a:cs typeface="Arial"/>
                <a:sym typeface="Arial"/>
              </a:rPr>
              <a:t>‹#›</a:t>
            </a:fld>
            <a:endParaRPr lang="en-US" sz="700" b="1" dirty="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594360"/>
            <a:ext cx="7086600" cy="685799"/>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24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463040"/>
            <a:ext cx="7086600" cy="4709160"/>
          </a:xfrm>
          <a:prstGeom prst="rect">
            <a:avLst/>
          </a:prstGeom>
          <a:noFill/>
          <a:ln>
            <a:noFill/>
          </a:ln>
        </p:spPr>
        <p:txBody>
          <a:bodyPr wrap="square" lIns="91425" tIns="91425" rIns="91425" bIns="91425" anchor="t" anchorCtr="0"/>
          <a:lstStyle>
            <a:lvl1pPr marL="0" marR="0" lvl="0" indent="0" algn="l" rtl="0">
              <a:lnSpc>
                <a:spcPct val="100000"/>
              </a:lnSpc>
              <a:spcBef>
                <a:spcPts val="1200"/>
              </a:spcBef>
              <a:buClr>
                <a:schemeClr val="dk1"/>
              </a:buClr>
              <a:buFont typeface="Arial"/>
              <a:buChar char="●"/>
              <a:defRPr sz="1600" b="1" i="0" u="none" strike="noStrike" cap="none">
                <a:solidFill>
                  <a:schemeClr val="dk1"/>
                </a:solidFill>
                <a:latin typeface="Arial"/>
                <a:ea typeface="Arial"/>
                <a:cs typeface="Arial"/>
                <a:sym typeface="Arial"/>
              </a:defRPr>
            </a:lvl1pPr>
            <a:lvl2pPr marL="0" marR="0" lvl="1" indent="0" algn="l" rtl="0">
              <a:lnSpc>
                <a:spcPct val="100000"/>
              </a:lnSpc>
              <a:spcBef>
                <a:spcPts val="1200"/>
              </a:spcBef>
              <a:buClr>
                <a:schemeClr val="dk1"/>
              </a:buClr>
              <a:buFont typeface="Arial"/>
              <a:buChar char="○"/>
              <a:defRPr sz="1600" b="0" i="0" u="none" strike="noStrike" cap="none">
                <a:solidFill>
                  <a:schemeClr val="dk1"/>
                </a:solidFill>
                <a:latin typeface="Arial"/>
                <a:ea typeface="Arial"/>
                <a:cs typeface="Arial"/>
                <a:sym typeface="Arial"/>
              </a:defRPr>
            </a:lvl2pPr>
            <a:lvl3pPr marL="230188" marR="0" lvl="2" indent="-128588"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455613" marR="0" lvl="3" indent="-125412"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685800" marR="0" lvl="4" indent="-139700" algn="l" rtl="0">
              <a:lnSpc>
                <a:spcPct val="100000"/>
              </a:lnSpc>
              <a:spcBef>
                <a:spcPts val="90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7543800" y="6414532"/>
            <a:ext cx="914400" cy="228600"/>
          </a:xfrm>
          <a:prstGeom prst="rect">
            <a:avLst/>
          </a:prstGeom>
          <a:noFill/>
          <a:ln>
            <a:noFill/>
          </a:ln>
        </p:spPr>
        <p:txBody>
          <a:bodyPr wrap="square" lIns="91425" tIns="91425" rIns="91425" bIns="91425" anchor="b" anchorCtr="0"/>
          <a:lstStyle>
            <a:lvl1pPr marL="0" marR="0" lvl="0" indent="0" algn="l" rtl="0">
              <a:spcBef>
                <a:spcPts val="0"/>
              </a:spcBef>
              <a:buNone/>
              <a:defRPr sz="7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i="0" u="none" strike="noStrike" cap="none">
                <a:solidFill>
                  <a:schemeClr val="dk1"/>
                </a:solidFill>
                <a:latin typeface="Arial"/>
                <a:ea typeface="Arial"/>
                <a:cs typeface="Arial"/>
                <a:sym typeface="Arial"/>
              </a:rPr>
              <a:t>‹#›</a:t>
            </a:fld>
            <a:endParaRPr lang="en-US" sz="700" b="1" i="0" u="none" strike="noStrike" cap="none" dirty="0">
              <a:solidFill>
                <a:schemeClr val="dk1"/>
              </a:solidFill>
              <a:latin typeface="Arial"/>
              <a:ea typeface="Arial"/>
              <a:cs typeface="Arial"/>
              <a:sym typeface="Arial"/>
            </a:endParaRPr>
          </a:p>
        </p:txBody>
      </p:sp>
      <p:sp>
        <p:nvSpPr>
          <p:cNvPr id="14" name="Shape 14"/>
          <p:cNvSpPr txBox="1"/>
          <p:nvPr/>
        </p:nvSpPr>
        <p:spPr>
          <a:xfrm>
            <a:off x="2812567" y="6414532"/>
            <a:ext cx="4023360" cy="228600"/>
          </a:xfrm>
          <a:prstGeom prst="rect">
            <a:avLst/>
          </a:prstGeom>
          <a:noFill/>
          <a:ln>
            <a:noFill/>
          </a:ln>
        </p:spPr>
        <p:txBody>
          <a:bodyPr wrap="square" lIns="0" tIns="0" rIns="182875" bIns="0" anchor="b" anchorCtr="0">
            <a:noAutofit/>
          </a:bodyPr>
          <a:lstStyle/>
          <a:p>
            <a:pPr marL="0" marR="0" lvl="0" indent="0" algn="l" rtl="0">
              <a:spcBef>
                <a:spcPts val="0"/>
              </a:spcBef>
              <a:buSzPct val="25000"/>
              <a:buNone/>
            </a:pPr>
            <a:r>
              <a:rPr lang="en-US" sz="700" b="0" i="0" u="none" strike="noStrike" cap="none" dirty="0">
                <a:solidFill>
                  <a:schemeClr val="dk1"/>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p>
        </p:txBody>
      </p:sp>
      <p:pic>
        <p:nvPicPr>
          <p:cNvPr id="15" name="Shape 15"/>
          <p:cNvPicPr preferRelativeResize="0"/>
          <p:nvPr/>
        </p:nvPicPr>
        <p:blipFill rotWithShape="1">
          <a:blip r:embed="rId21">
            <a:alphaModFix/>
          </a:blip>
          <a:srcRect/>
          <a:stretch/>
        </p:blipFill>
        <p:spPr>
          <a:xfrm>
            <a:off x="353822" y="6332601"/>
            <a:ext cx="1069847" cy="39780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2.jpg"/><Relationship Id="rId13" Type="http://schemas.openxmlformats.org/officeDocument/2006/relationships/image" Target="../media/image37.gif"/><Relationship Id="rId3" Type="http://schemas.openxmlformats.org/officeDocument/2006/relationships/image" Target="../media/image27.jpg"/><Relationship Id="rId7" Type="http://schemas.openxmlformats.org/officeDocument/2006/relationships/image" Target="../media/image31.jpg"/><Relationship Id="rId12"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jp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g"/><Relationship Id="rId4" Type="http://schemas.openxmlformats.org/officeDocument/2006/relationships/image" Target="../media/image28.jpg"/><Relationship Id="rId9" Type="http://schemas.openxmlformats.org/officeDocument/2006/relationships/image" Target="../media/image33.jp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emf"/><Relationship Id="rId4" Type="http://schemas.openxmlformats.org/officeDocument/2006/relationships/image" Target="../media/image43.png"/><Relationship Id="rId9" Type="http://schemas.openxmlformats.org/officeDocument/2006/relationships/image" Target="../media/image48.emf"/></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oneconfluence.verizon.com/display/CloudTrainVZ/Bootcamp+Sign-up+Instruction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hyperlink" Target="https://oneconfluence.verizon.com/display/CloudTrainVZ/CloudFluence"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hyperlink" Target="https://aws.amazon.com/faq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457200" y="1463040"/>
            <a:ext cx="6019800" cy="1737359"/>
          </a:xfrm>
          <a:prstGeom prst="rect">
            <a:avLst/>
          </a:prstGeom>
          <a:noFill/>
          <a:ln>
            <a:noFill/>
          </a:ln>
        </p:spPr>
        <p:txBody>
          <a:bodyPr wrap="square" lIns="0" tIns="0" rIns="0" bIns="0" anchor="t" anchorCtr="0">
            <a:noAutofit/>
          </a:bodyPr>
          <a:lstStyle/>
          <a:p>
            <a:pPr marL="0" marR="0" lvl="0" indent="0" algn="l" rtl="0">
              <a:lnSpc>
                <a:spcPct val="80000"/>
              </a:lnSpc>
              <a:spcBef>
                <a:spcPts val="0"/>
              </a:spcBef>
              <a:buClr>
                <a:schemeClr val="dk1"/>
              </a:buClr>
              <a:buSzPct val="25000"/>
              <a:buFont typeface="Arial"/>
              <a:buNone/>
            </a:pPr>
            <a:r>
              <a:rPr lang="en-US" sz="4000" b="1" i="0" u="none" strike="noStrike" cap="none" dirty="0">
                <a:solidFill>
                  <a:schemeClr val="dk1"/>
                </a:solidFill>
                <a:latin typeface="Arial"/>
                <a:ea typeface="Arial"/>
                <a:cs typeface="Arial"/>
                <a:sym typeface="Arial"/>
              </a:rPr>
              <a:t>CloudTrainVZ Bootcamp</a:t>
            </a:r>
            <a:br>
              <a:rPr lang="en-US" sz="4000" b="1" i="0" u="none" strike="noStrike" cap="none" dirty="0">
                <a:solidFill>
                  <a:schemeClr val="dk1"/>
                </a:solidFill>
                <a:latin typeface="Arial"/>
                <a:ea typeface="Arial"/>
                <a:cs typeface="Arial"/>
                <a:sym typeface="Arial"/>
              </a:rPr>
            </a:br>
            <a:r>
              <a:rPr lang="en-US" sz="4000" b="1" i="0" u="none" strike="noStrike" cap="none" dirty="0">
                <a:solidFill>
                  <a:schemeClr val="dk1"/>
                </a:solidFill>
                <a:latin typeface="Arial"/>
                <a:ea typeface="Arial"/>
                <a:cs typeface="Arial"/>
                <a:sym typeface="Arial"/>
              </a:rPr>
              <a:t>Kick-off </a:t>
            </a:r>
            <a:r>
              <a:rPr lang="en-US" sz="4000" b="1" i="0" u="none" strike="noStrike" cap="none" dirty="0" smtClean="0">
                <a:solidFill>
                  <a:schemeClr val="dk1"/>
                </a:solidFill>
                <a:latin typeface="Arial"/>
                <a:ea typeface="Arial"/>
                <a:cs typeface="Arial"/>
                <a:sym typeface="Arial"/>
              </a:rPr>
              <a:t>for Certified Solutions Architect - Associate</a:t>
            </a:r>
            <a:r>
              <a:rPr lang="en-US" sz="4000" b="1" i="0" u="none" strike="noStrike" cap="none" dirty="0">
                <a:solidFill>
                  <a:schemeClr val="dk1"/>
                </a:solidFill>
                <a:latin typeface="Arial"/>
                <a:ea typeface="Arial"/>
                <a:cs typeface="Arial"/>
                <a:sym typeface="Arial"/>
              </a:rPr>
              <a:t/>
            </a:r>
            <a:br>
              <a:rPr lang="en-US" sz="4000" b="1" i="0" u="none" strike="noStrike" cap="none" dirty="0">
                <a:solidFill>
                  <a:schemeClr val="dk1"/>
                </a:solidFill>
                <a:latin typeface="Arial"/>
                <a:ea typeface="Arial"/>
                <a:cs typeface="Arial"/>
                <a:sym typeface="Arial"/>
              </a:rPr>
            </a:br>
            <a:endParaRPr lang="en-US" sz="4000" b="1" i="0" u="none" strike="noStrike" cap="none" dirty="0">
              <a:solidFill>
                <a:schemeClr val="dk1"/>
              </a:solidFill>
              <a:latin typeface="Arial"/>
              <a:ea typeface="Arial"/>
              <a:cs typeface="Arial"/>
              <a:sym typeface="Arial"/>
            </a:endParaRPr>
          </a:p>
        </p:txBody>
      </p:sp>
      <p:pic>
        <p:nvPicPr>
          <p:cNvPr id="133" name="Shape 133"/>
          <p:cNvPicPr preferRelativeResize="0"/>
          <p:nvPr/>
        </p:nvPicPr>
        <p:blipFill rotWithShape="1">
          <a:blip r:embed="rId3">
            <a:alphaModFix/>
          </a:blip>
          <a:srcRect/>
          <a:stretch/>
        </p:blipFill>
        <p:spPr>
          <a:xfrm>
            <a:off x="5162549" y="2743200"/>
            <a:ext cx="3981449" cy="3267075"/>
          </a:xfrm>
          <a:prstGeom prst="rect">
            <a:avLst/>
          </a:prstGeom>
          <a:noFill/>
          <a:ln>
            <a:noFill/>
          </a:ln>
        </p:spPr>
      </p:pic>
      <p:sp>
        <p:nvSpPr>
          <p:cNvPr id="2" name="TextBox 1"/>
          <p:cNvSpPr txBox="1"/>
          <p:nvPr/>
        </p:nvSpPr>
        <p:spPr>
          <a:xfrm>
            <a:off x="452967" y="4267200"/>
            <a:ext cx="3357033" cy="1600438"/>
          </a:xfrm>
          <a:prstGeom prst="rect">
            <a:avLst/>
          </a:prstGeom>
          <a:noFill/>
        </p:spPr>
        <p:txBody>
          <a:bodyPr wrap="square" rtlCol="0">
            <a:spAutoFit/>
          </a:bodyPr>
          <a:lstStyle/>
          <a:p>
            <a:pPr lvl="0"/>
            <a:r>
              <a:rPr lang="en-US" b="1" dirty="0" smtClean="0"/>
              <a:t>September 2018</a:t>
            </a:r>
            <a:endParaRPr lang="en-US" b="1" dirty="0"/>
          </a:p>
          <a:p>
            <a:pPr lvl="0"/>
            <a:r>
              <a:rPr lang="en-US" dirty="0"/>
              <a:t>Matthew Eig</a:t>
            </a:r>
          </a:p>
          <a:p>
            <a:pPr lvl="0"/>
            <a:r>
              <a:rPr lang="en-US" dirty="0"/>
              <a:t>Cloud Training Manager</a:t>
            </a:r>
          </a:p>
          <a:p>
            <a:pPr lvl="0"/>
            <a:r>
              <a:rPr lang="en-US" dirty="0"/>
              <a:t>GTS Technology Transformation Team </a:t>
            </a:r>
          </a:p>
          <a:p>
            <a:pPr lvl="0"/>
            <a:r>
              <a:rPr lang="en-US" dirty="0"/>
              <a:t>Verizon IT, Global Technology Services</a:t>
            </a:r>
          </a:p>
          <a:p>
            <a:r>
              <a:rPr lang="en-US" b="1" dirty="0" smtClean="0"/>
              <a:t>	</a:t>
            </a:r>
          </a:p>
          <a:p>
            <a:endParaRPr lang="en-US" dirty="0"/>
          </a:p>
        </p:txBody>
      </p:sp>
      <p:pic>
        <p:nvPicPr>
          <p:cNvPr id="7170" name="Picture 2" descr="C:\Users\eigma\Downloads\CPO Team logo.jp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52400" y="6010275"/>
            <a:ext cx="2476500" cy="701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457199" y="1184037"/>
            <a:ext cx="5286857" cy="4435713"/>
          </a:xfrm>
          <a:prstGeom prst="rect">
            <a:avLst/>
          </a:prstGeom>
          <a:noFill/>
          <a:ln>
            <a:noFill/>
          </a:ln>
        </p:spPr>
        <p:txBody>
          <a:bodyPr wrap="square" lIns="0" tIns="0" rIns="0" bIns="0" anchor="t" anchorCtr="0">
            <a:noAutofit/>
          </a:bodyPr>
          <a:lstStyle/>
          <a:p>
            <a:pPr marL="412750" marR="0" lvl="0" indent="-412750" algn="l" rtl="0">
              <a:lnSpc>
                <a:spcPct val="100000"/>
              </a:lnSpc>
              <a:spcBef>
                <a:spcPts val="0"/>
              </a:spcBef>
              <a:spcAft>
                <a:spcPts val="0"/>
              </a:spcAft>
              <a:buClr>
                <a:schemeClr val="dk1"/>
              </a:buClr>
              <a:buSzPct val="100000"/>
              <a:buFont typeface="Arial"/>
              <a:buChar char="•"/>
            </a:pPr>
            <a:r>
              <a:rPr lang="en-US" sz="1600" b="1" i="0" u="none" strike="noStrike" cap="none" dirty="0">
                <a:solidFill>
                  <a:schemeClr val="dk1"/>
                </a:solidFill>
                <a:latin typeface="Arial"/>
                <a:ea typeface="Arial"/>
                <a:cs typeface="Arial"/>
                <a:sym typeface="Arial"/>
              </a:rPr>
              <a:t>AWS Certification</a:t>
            </a:r>
          </a:p>
          <a:p>
            <a:pPr marL="868363" marR="0" lvl="3" indent="-423863" algn="l" rtl="0">
              <a:lnSpc>
                <a:spcPct val="100000"/>
              </a:lnSpc>
              <a:spcBef>
                <a:spcPts val="6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Coveted IT certification</a:t>
            </a:r>
          </a:p>
          <a:p>
            <a:pPr marL="412750" marR="0" lvl="0" indent="-412750" algn="l" rtl="0">
              <a:lnSpc>
                <a:spcPct val="100000"/>
              </a:lnSpc>
              <a:spcBef>
                <a:spcPts val="600"/>
              </a:spcBef>
              <a:spcAft>
                <a:spcPts val="0"/>
              </a:spcAft>
              <a:buClr>
                <a:schemeClr val="dk1"/>
              </a:buClr>
              <a:buSzPct val="100000"/>
              <a:buFont typeface="Arial"/>
              <a:buChar char="•"/>
            </a:pPr>
            <a:r>
              <a:rPr lang="en-US" sz="1600" b="1" i="0" u="none" strike="noStrike" cap="none" dirty="0">
                <a:solidFill>
                  <a:schemeClr val="dk1"/>
                </a:solidFill>
                <a:latin typeface="Arial"/>
                <a:ea typeface="Arial"/>
                <a:cs typeface="Arial"/>
                <a:sym typeface="Arial"/>
              </a:rPr>
              <a:t> Cloud Fluency</a:t>
            </a:r>
          </a:p>
          <a:p>
            <a:pPr marL="868363" marR="0" lvl="3" indent="-423863" algn="l" rtl="0">
              <a:lnSpc>
                <a:spcPct val="100000"/>
              </a:lnSpc>
              <a:spcBef>
                <a:spcPts val="6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Knowledge on different AWS services</a:t>
            </a:r>
          </a:p>
          <a:p>
            <a:pPr marL="868363" marR="0" lvl="3" indent="-423863" algn="l" rtl="0">
              <a:lnSpc>
                <a:spcPct val="100000"/>
              </a:lnSpc>
              <a:spcBef>
                <a:spcPts val="6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Knowledge on how to design on AWS and choose the appropriate services</a:t>
            </a:r>
          </a:p>
          <a:p>
            <a:pPr marL="412750" marR="0" lvl="0" indent="-412750" algn="l" rtl="0">
              <a:lnSpc>
                <a:spcPct val="100000"/>
              </a:lnSpc>
              <a:spcBef>
                <a:spcPts val="600"/>
              </a:spcBef>
              <a:spcAft>
                <a:spcPts val="0"/>
              </a:spcAft>
              <a:buClr>
                <a:schemeClr val="dk1"/>
              </a:buClr>
              <a:buSzPct val="100000"/>
              <a:buFont typeface="Arial"/>
              <a:buChar char="•"/>
            </a:pPr>
            <a:r>
              <a:rPr lang="en-US" sz="1600" b="1" i="0" u="none" strike="noStrike" cap="none" dirty="0">
                <a:solidFill>
                  <a:schemeClr val="dk1"/>
                </a:solidFill>
                <a:latin typeface="Arial"/>
                <a:ea typeface="Arial"/>
                <a:cs typeface="Arial"/>
                <a:sym typeface="Arial"/>
              </a:rPr>
              <a:t>Community</a:t>
            </a:r>
          </a:p>
          <a:p>
            <a:pPr marL="868363" marR="0" lvl="3" indent="-423863" algn="l" rtl="0">
              <a:lnSpc>
                <a:spcPct val="100000"/>
              </a:lnSpc>
              <a:spcBef>
                <a:spcPts val="6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Group setting where you are learning with others</a:t>
            </a:r>
          </a:p>
          <a:p>
            <a:pPr marL="868363" marR="0" lvl="3" indent="-423863" algn="l" rtl="0">
              <a:lnSpc>
                <a:spcPct val="100000"/>
              </a:lnSpc>
              <a:spcBef>
                <a:spcPts val="6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Opportunities to give back to the </a:t>
            </a:r>
            <a:r>
              <a:rPr lang="en-US" sz="1600" b="0" i="0" u="none" strike="noStrike" cap="none" dirty="0" smtClean="0">
                <a:solidFill>
                  <a:schemeClr val="dk1"/>
                </a:solidFill>
                <a:latin typeface="Arial"/>
                <a:ea typeface="Arial"/>
                <a:cs typeface="Arial"/>
                <a:sym typeface="Arial"/>
              </a:rPr>
              <a:t>community</a:t>
            </a:r>
          </a:p>
          <a:p>
            <a:pPr marL="444500" marR="0" lvl="3" indent="0" algn="l" rtl="0">
              <a:lnSpc>
                <a:spcPct val="100000"/>
              </a:lnSpc>
              <a:spcBef>
                <a:spcPts val="600"/>
              </a:spcBef>
              <a:spcAft>
                <a:spcPts val="0"/>
              </a:spcAft>
              <a:buClr>
                <a:schemeClr val="dk1"/>
              </a:buClr>
              <a:buSzPct val="100000"/>
              <a:buNone/>
            </a:pPr>
            <a:endParaRPr lang="en-US" sz="1600" b="0" i="0" u="none" strike="noStrike" cap="none" dirty="0">
              <a:solidFill>
                <a:schemeClr val="dk1"/>
              </a:solidFill>
              <a:latin typeface="Arial"/>
              <a:ea typeface="Arial"/>
              <a:cs typeface="Arial"/>
              <a:sym typeface="Arial"/>
            </a:endParaRPr>
          </a:p>
          <a:p>
            <a:pPr marL="412750" marR="0" lvl="0" indent="-412750" algn="l" rtl="0">
              <a:lnSpc>
                <a:spcPct val="100000"/>
              </a:lnSpc>
              <a:spcBef>
                <a:spcPts val="600"/>
              </a:spcBef>
              <a:spcAft>
                <a:spcPts val="0"/>
              </a:spcAft>
              <a:buClr>
                <a:schemeClr val="dk1"/>
              </a:buClr>
              <a:buSzPct val="100000"/>
              <a:buFont typeface="Arial"/>
              <a:buChar char="•"/>
            </a:pPr>
            <a:r>
              <a:rPr lang="en-US" sz="1600" b="1" i="0" u="none" strike="noStrike" cap="none" dirty="0" smtClean="0">
                <a:solidFill>
                  <a:schemeClr val="dk1"/>
                </a:solidFill>
                <a:latin typeface="Arial"/>
                <a:ea typeface="Arial"/>
                <a:cs typeface="Arial"/>
                <a:sym typeface="Arial"/>
              </a:rPr>
              <a:t>Goal</a:t>
            </a:r>
            <a:endParaRPr lang="en-US" sz="1600" b="1" i="0" u="none" strike="noStrike" cap="none" dirty="0">
              <a:solidFill>
                <a:schemeClr val="dk1"/>
              </a:solidFill>
              <a:latin typeface="Arial"/>
              <a:ea typeface="Arial"/>
              <a:cs typeface="Arial"/>
              <a:sym typeface="Arial"/>
            </a:endParaRPr>
          </a:p>
          <a:p>
            <a:pPr marL="868363" marR="0" lvl="3" indent="-423863" algn="l" rtl="0">
              <a:lnSpc>
                <a:spcPct val="100000"/>
              </a:lnSpc>
              <a:spcBef>
                <a:spcPts val="6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Every IT individual working on an application in any capacity must be </a:t>
            </a:r>
            <a:r>
              <a:rPr lang="en-US" sz="1600" b="0" i="0" u="none" strike="noStrike" cap="none" dirty="0" smtClean="0">
                <a:solidFill>
                  <a:schemeClr val="dk1"/>
                </a:solidFill>
                <a:latin typeface="Arial"/>
                <a:ea typeface="Arial"/>
                <a:cs typeface="Arial"/>
                <a:sym typeface="Arial"/>
              </a:rPr>
              <a:t>AWS Certified </a:t>
            </a:r>
            <a:r>
              <a:rPr lang="en-US" sz="1600" b="0" i="0" u="none" strike="noStrike" cap="none" dirty="0">
                <a:solidFill>
                  <a:schemeClr val="dk1"/>
                </a:solidFill>
                <a:latin typeface="Arial"/>
                <a:ea typeface="Arial"/>
                <a:cs typeface="Arial"/>
                <a:sym typeface="Arial"/>
              </a:rPr>
              <a:t>before the application goes live in the Cloud</a:t>
            </a:r>
            <a:r>
              <a:rPr lang="en-US" sz="1600" b="0" i="0" u="none" strike="noStrike" cap="none" dirty="0" smtClean="0">
                <a:solidFill>
                  <a:schemeClr val="dk1"/>
                </a:solidFill>
                <a:latin typeface="Arial"/>
                <a:ea typeface="Arial"/>
                <a:cs typeface="Arial"/>
                <a:sym typeface="Arial"/>
              </a:rPr>
              <a:t>*</a:t>
            </a:r>
            <a:endParaRPr lang="en-US" sz="1600" b="0" i="0" u="none" strike="noStrike" cap="none" dirty="0">
              <a:solidFill>
                <a:schemeClr val="dk1"/>
              </a:solidFill>
              <a:latin typeface="Arial"/>
              <a:ea typeface="Arial"/>
              <a:cs typeface="Arial"/>
              <a:sym typeface="Arial"/>
            </a:endParaRPr>
          </a:p>
        </p:txBody>
      </p:sp>
      <p:sp>
        <p:nvSpPr>
          <p:cNvPr id="228" name="Shape 228"/>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i="0" u="none" strike="noStrike" cap="none">
                <a:solidFill>
                  <a:schemeClr val="dk1"/>
                </a:solidFill>
                <a:latin typeface="Arial"/>
                <a:ea typeface="Arial"/>
                <a:cs typeface="Arial"/>
                <a:sym typeface="Arial"/>
              </a:rPr>
              <a:t>10</a:t>
            </a:fld>
            <a:endParaRPr lang="en-US" sz="700" b="1" i="0" u="none" strike="noStrike" cap="none" dirty="0">
              <a:solidFill>
                <a:schemeClr val="dk1"/>
              </a:solidFill>
              <a:latin typeface="Arial"/>
              <a:ea typeface="Arial"/>
              <a:cs typeface="Arial"/>
              <a:sym typeface="Arial"/>
            </a:endParaRPr>
          </a:p>
        </p:txBody>
      </p:sp>
      <p:sp>
        <p:nvSpPr>
          <p:cNvPr id="229" name="Shape 229"/>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lvl="0">
              <a:buSzPct val="25000"/>
            </a:pPr>
            <a:r>
              <a:rPr lang="en-US" dirty="0"/>
              <a:t>What’s In It For Me (WIIFM)?</a:t>
            </a:r>
          </a:p>
        </p:txBody>
      </p:sp>
      <p:pic>
        <p:nvPicPr>
          <p:cNvPr id="230" name="Shape 230"/>
          <p:cNvPicPr preferRelativeResize="0">
            <a:picLocks noGrp="1"/>
          </p:cNvPicPr>
          <p:nvPr>
            <p:ph type="body" idx="2"/>
          </p:nvPr>
        </p:nvPicPr>
        <p:blipFill rotWithShape="1">
          <a:blip r:embed="rId3">
            <a:alphaModFix/>
          </a:blip>
          <a:srcRect/>
          <a:stretch/>
        </p:blipFill>
        <p:spPr>
          <a:xfrm>
            <a:off x="5888623" y="2108099"/>
            <a:ext cx="2939399" cy="2361300"/>
          </a:xfrm>
          <a:prstGeom prst="rect">
            <a:avLst/>
          </a:prstGeom>
          <a:noFill/>
          <a:ln>
            <a:noFill/>
          </a:ln>
        </p:spPr>
      </p:pic>
      <p:sp>
        <p:nvSpPr>
          <p:cNvPr id="231" name="Shape 231"/>
          <p:cNvSpPr/>
          <p:nvPr/>
        </p:nvSpPr>
        <p:spPr>
          <a:xfrm>
            <a:off x="4572000" y="6030103"/>
            <a:ext cx="4572000" cy="24622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en-US" sz="1000" b="0" i="0" u="none" strike="noStrike" cap="none" dirty="0">
                <a:solidFill>
                  <a:schemeClr val="dk1"/>
                </a:solidFill>
                <a:latin typeface="Arial"/>
                <a:ea typeface="Arial"/>
                <a:cs typeface="Arial"/>
                <a:sym typeface="Arial"/>
              </a:rPr>
              <a:t>* Any exception must be Director-approved</a:t>
            </a:r>
          </a:p>
        </p:txBody>
      </p:sp>
      <p:sp>
        <p:nvSpPr>
          <p:cNvPr id="232" name="Shape 232"/>
          <p:cNvSpPr/>
          <p:nvPr/>
        </p:nvSpPr>
        <p:spPr>
          <a:xfrm>
            <a:off x="371475" y="4190999"/>
            <a:ext cx="5373600" cy="1314375"/>
          </a:xfrm>
          <a:prstGeom prst="rect">
            <a:avLst/>
          </a:prstGeom>
          <a:noFill/>
          <a:ln w="19050" cap="rnd"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Shape 239"/>
          <p:cNvSpPr txBox="1">
            <a:spLocks noGrp="1"/>
          </p:cNvSpPr>
          <p:nvPr>
            <p:ph type="title"/>
          </p:nvPr>
        </p:nvSpPr>
        <p:spPr>
          <a:xfrm>
            <a:off x="457200" y="2915125"/>
            <a:ext cx="8229600" cy="685800"/>
          </a:xfrm>
          <a:prstGeom prst="rect">
            <a:avLst/>
          </a:prstGeom>
        </p:spPr>
        <p:txBody>
          <a:bodyPr wrap="square" lIns="91425" tIns="91425" rIns="91425" bIns="91425" anchor="t" anchorCtr="0">
            <a:noAutofit/>
          </a:bodyPr>
          <a:lstStyle/>
          <a:p>
            <a:pPr lvl="0" rtl="0">
              <a:spcBef>
                <a:spcPts val="0"/>
              </a:spcBef>
              <a:buNone/>
            </a:pPr>
            <a:r>
              <a:rPr lang="en-US" sz="3600" dirty="0"/>
              <a:t>AWS Background</a:t>
            </a:r>
          </a:p>
        </p:txBody>
      </p:sp>
      <p:sp>
        <p:nvSpPr>
          <p:cNvPr id="4" name="Shape 187"/>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Clr>
                <a:schemeClr val="dk1"/>
              </a:buClr>
              <a:buSzPct val="25000"/>
              <a:buFont typeface="Arial"/>
              <a:buNone/>
            </a:pPr>
            <a:fld id="{00000000-1234-1234-1234-123412341234}" type="slidenum">
              <a:rPr lang="en-US" sz="700" b="1" i="0" u="none" strike="noStrike" cap="none">
                <a:solidFill>
                  <a:schemeClr val="dk1"/>
                </a:solidFill>
                <a:latin typeface="Arial"/>
                <a:ea typeface="Arial"/>
                <a:cs typeface="Arial"/>
                <a:sym typeface="Arial"/>
              </a:rPr>
              <a:t>11</a:t>
            </a:fld>
            <a:endParaRPr lang="en-US" sz="7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a:buSzPct val="25000"/>
            </a:pPr>
            <a:r>
              <a:rPr lang="en-US" dirty="0"/>
              <a:t>Amazon History</a:t>
            </a:r>
          </a:p>
        </p:txBody>
      </p:sp>
      <p:grpSp>
        <p:nvGrpSpPr>
          <p:cNvPr id="246" name="Shape 246"/>
          <p:cNvGrpSpPr/>
          <p:nvPr/>
        </p:nvGrpSpPr>
        <p:grpSpPr>
          <a:xfrm>
            <a:off x="293278" y="1447800"/>
            <a:ext cx="8708037" cy="4019480"/>
            <a:chOff x="0" y="-3235"/>
            <a:chExt cx="11746323" cy="5421900"/>
          </a:xfrm>
        </p:grpSpPr>
        <p:sp>
          <p:nvSpPr>
            <p:cNvPr id="247" name="Shape 247"/>
            <p:cNvSpPr/>
            <p:nvPr/>
          </p:nvSpPr>
          <p:spPr>
            <a:xfrm>
              <a:off x="0" y="1625600"/>
              <a:ext cx="11746323" cy="2167465"/>
            </a:xfrm>
            <a:prstGeom prst="notchedRightArrow">
              <a:avLst>
                <a:gd name="adj1" fmla="val 50000"/>
                <a:gd name="adj2" fmla="val 50000"/>
              </a:avLst>
            </a:prstGeom>
            <a:solidFill>
              <a:srgbClr val="EBCAC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48" name="Shape 248"/>
            <p:cNvSpPr/>
            <p:nvPr/>
          </p:nvSpPr>
          <p:spPr>
            <a:xfrm>
              <a:off x="1396" y="0"/>
              <a:ext cx="1408252" cy="2167465"/>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49" name="Shape 249"/>
            <p:cNvSpPr txBox="1"/>
            <p:nvPr/>
          </p:nvSpPr>
          <p:spPr>
            <a:xfrm>
              <a:off x="1396" y="-3235"/>
              <a:ext cx="1408252" cy="2167465"/>
            </a:xfrm>
            <a:prstGeom prst="rect">
              <a:avLst/>
            </a:prstGeom>
            <a:noFill/>
            <a:ln>
              <a:noFill/>
            </a:ln>
          </p:spPr>
          <p:txBody>
            <a:bodyPr wrap="square" lIns="64000" tIns="64000" rIns="64000" bIns="64000" anchor="b"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900" b="1" i="0" u="none" strike="noStrike" cap="none" dirty="0">
                  <a:solidFill>
                    <a:srgbClr val="000000"/>
                  </a:solidFill>
                  <a:latin typeface="Arial"/>
                  <a:ea typeface="Arial"/>
                  <a:cs typeface="Arial"/>
                  <a:sym typeface="Arial"/>
                </a:rPr>
                <a:t>1994</a:t>
              </a:r>
              <a:r>
                <a:rPr lang="en-US" sz="900" b="0" i="0" u="none" strike="noStrike" cap="none" dirty="0">
                  <a:solidFill>
                    <a:srgbClr val="000000"/>
                  </a:solidFill>
                  <a:latin typeface="Arial"/>
                  <a:ea typeface="Arial"/>
                  <a:cs typeface="Arial"/>
                  <a:sym typeface="Arial"/>
                </a:rPr>
                <a:t>: Jeff Bezos incorporated the company.</a:t>
              </a:r>
            </a:p>
          </p:txBody>
        </p:sp>
        <p:sp>
          <p:nvSpPr>
            <p:cNvPr id="250" name="Shape 250"/>
            <p:cNvSpPr/>
            <p:nvPr/>
          </p:nvSpPr>
          <p:spPr>
            <a:xfrm>
              <a:off x="434589" y="2438400"/>
              <a:ext cx="541865" cy="541865"/>
            </a:xfrm>
            <a:prstGeom prst="ellipse">
              <a:avLst/>
            </a:prstGeom>
            <a:solidFill>
              <a:srgbClr val="B90009"/>
            </a:solidFill>
            <a:ln w="12700" cap="sq"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51" name="Shape 251"/>
            <p:cNvSpPr/>
            <p:nvPr/>
          </p:nvSpPr>
          <p:spPr>
            <a:xfrm>
              <a:off x="1453590" y="3251200"/>
              <a:ext cx="1168325" cy="2167465"/>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52" name="Shape 252"/>
            <p:cNvSpPr txBox="1"/>
            <p:nvPr/>
          </p:nvSpPr>
          <p:spPr>
            <a:xfrm>
              <a:off x="1453590" y="3251200"/>
              <a:ext cx="1168325" cy="2167465"/>
            </a:xfrm>
            <a:prstGeom prst="rect">
              <a:avLst/>
            </a:prstGeom>
            <a:noFill/>
            <a:ln>
              <a:noFill/>
            </a:ln>
          </p:spPr>
          <p:txBody>
            <a:bodyPr wrap="square" lIns="64000" tIns="64000" rIns="64000" bIns="64000" anchor="t"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900" b="1" i="0" u="none" strike="noStrike" cap="none" dirty="0">
                  <a:solidFill>
                    <a:srgbClr val="000000"/>
                  </a:solidFill>
                  <a:latin typeface="Arial"/>
                  <a:ea typeface="Arial"/>
                  <a:cs typeface="Arial"/>
                  <a:sym typeface="Arial"/>
                </a:rPr>
                <a:t>1995</a:t>
              </a:r>
              <a:r>
                <a:rPr lang="en-US" sz="900" b="0" i="0" u="none" strike="noStrike" cap="none" dirty="0">
                  <a:solidFill>
                    <a:srgbClr val="000000"/>
                  </a:solidFill>
                  <a:latin typeface="Arial"/>
                  <a:ea typeface="Arial"/>
                  <a:cs typeface="Arial"/>
                  <a:sym typeface="Arial"/>
                </a:rPr>
                <a:t>: Amazon.com launched its online bookstore.</a:t>
              </a:r>
            </a:p>
          </p:txBody>
        </p:sp>
        <p:sp>
          <p:nvSpPr>
            <p:cNvPr id="253" name="Shape 253"/>
            <p:cNvSpPr/>
            <p:nvPr/>
          </p:nvSpPr>
          <p:spPr>
            <a:xfrm>
              <a:off x="1766818" y="2438400"/>
              <a:ext cx="541865" cy="541865"/>
            </a:xfrm>
            <a:prstGeom prst="ellipse">
              <a:avLst/>
            </a:prstGeom>
            <a:solidFill>
              <a:srgbClr val="C7060D"/>
            </a:solidFill>
            <a:ln w="12700" cap="sq"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54" name="Shape 254"/>
            <p:cNvSpPr/>
            <p:nvPr/>
          </p:nvSpPr>
          <p:spPr>
            <a:xfrm>
              <a:off x="2665857" y="0"/>
              <a:ext cx="878823" cy="2167465"/>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55" name="Shape 255"/>
            <p:cNvSpPr txBox="1"/>
            <p:nvPr/>
          </p:nvSpPr>
          <p:spPr>
            <a:xfrm>
              <a:off x="2444150" y="0"/>
              <a:ext cx="1312950" cy="2167465"/>
            </a:xfrm>
            <a:prstGeom prst="rect">
              <a:avLst/>
            </a:prstGeom>
            <a:noFill/>
            <a:ln>
              <a:noFill/>
            </a:ln>
          </p:spPr>
          <p:txBody>
            <a:bodyPr wrap="square" lIns="64000" tIns="64000" rIns="64000" bIns="64000" anchor="b"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900" b="1" i="0" u="none" strike="noStrike" cap="none" dirty="0">
                  <a:solidFill>
                    <a:srgbClr val="000000"/>
                  </a:solidFill>
                  <a:latin typeface="Arial"/>
                  <a:ea typeface="Arial"/>
                  <a:cs typeface="Arial"/>
                  <a:sym typeface="Arial"/>
                </a:rPr>
                <a:t>2005</a:t>
              </a:r>
              <a:r>
                <a:rPr lang="en-US" sz="900" b="0" i="0" u="none" strike="noStrike" cap="none" dirty="0">
                  <a:solidFill>
                    <a:srgbClr val="000000"/>
                  </a:solidFill>
                  <a:latin typeface="Arial"/>
                  <a:ea typeface="Arial"/>
                  <a:cs typeface="Arial"/>
                  <a:sym typeface="Arial"/>
                </a:rPr>
                <a:t>: Amazon Publishing was launched.</a:t>
              </a:r>
            </a:p>
          </p:txBody>
        </p:sp>
        <p:sp>
          <p:nvSpPr>
            <p:cNvPr id="256" name="Shape 256"/>
            <p:cNvSpPr/>
            <p:nvPr/>
          </p:nvSpPr>
          <p:spPr>
            <a:xfrm>
              <a:off x="2834333" y="2438400"/>
              <a:ext cx="541865" cy="541865"/>
            </a:xfrm>
            <a:prstGeom prst="ellipse">
              <a:avLst/>
            </a:prstGeom>
            <a:solidFill>
              <a:srgbClr val="D50D12"/>
            </a:solidFill>
            <a:ln w="12700" cap="sq"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57" name="Shape 257"/>
            <p:cNvSpPr/>
            <p:nvPr/>
          </p:nvSpPr>
          <p:spPr>
            <a:xfrm>
              <a:off x="3588621" y="3251200"/>
              <a:ext cx="878823" cy="2167465"/>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58" name="Shape 258"/>
            <p:cNvSpPr txBox="1"/>
            <p:nvPr/>
          </p:nvSpPr>
          <p:spPr>
            <a:xfrm>
              <a:off x="3588621" y="3251200"/>
              <a:ext cx="878823" cy="2167465"/>
            </a:xfrm>
            <a:prstGeom prst="rect">
              <a:avLst/>
            </a:prstGeom>
            <a:noFill/>
            <a:ln>
              <a:noFill/>
            </a:ln>
          </p:spPr>
          <p:txBody>
            <a:bodyPr wrap="square" lIns="64000" tIns="64000" rIns="64000" bIns="64000" anchor="t"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900" b="1" i="0" u="none" strike="noStrike" cap="none" dirty="0">
                  <a:solidFill>
                    <a:srgbClr val="000000"/>
                  </a:solidFill>
                  <a:latin typeface="Arial"/>
                  <a:ea typeface="Arial"/>
                  <a:cs typeface="Arial"/>
                  <a:sym typeface="Arial"/>
                </a:rPr>
                <a:t>2006</a:t>
              </a:r>
              <a:r>
                <a:rPr lang="en-US" sz="900" b="0" i="0" u="none" strike="noStrike" cap="none" dirty="0">
                  <a:solidFill>
                    <a:srgbClr val="000000"/>
                  </a:solidFill>
                  <a:latin typeface="Arial"/>
                  <a:ea typeface="Arial"/>
                  <a:cs typeface="Arial"/>
                  <a:sym typeface="Arial"/>
                </a:rPr>
                <a:t>: Amazon Web Services (AWS) was launched.</a:t>
              </a:r>
            </a:p>
          </p:txBody>
        </p:sp>
        <p:sp>
          <p:nvSpPr>
            <p:cNvPr id="259" name="Shape 259"/>
            <p:cNvSpPr/>
            <p:nvPr/>
          </p:nvSpPr>
          <p:spPr>
            <a:xfrm>
              <a:off x="3757100" y="2438400"/>
              <a:ext cx="541865" cy="541865"/>
            </a:xfrm>
            <a:prstGeom prst="ellipse">
              <a:avLst/>
            </a:prstGeom>
            <a:solidFill>
              <a:srgbClr val="E2131A"/>
            </a:solidFill>
            <a:ln w="12700" cap="sq"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60" name="Shape 260"/>
            <p:cNvSpPr/>
            <p:nvPr/>
          </p:nvSpPr>
          <p:spPr>
            <a:xfrm>
              <a:off x="4511385" y="0"/>
              <a:ext cx="878823" cy="2167465"/>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61" name="Shape 261"/>
            <p:cNvSpPr txBox="1"/>
            <p:nvPr/>
          </p:nvSpPr>
          <p:spPr>
            <a:xfrm>
              <a:off x="4511385" y="0"/>
              <a:ext cx="878823" cy="2167465"/>
            </a:xfrm>
            <a:prstGeom prst="rect">
              <a:avLst/>
            </a:prstGeom>
            <a:noFill/>
            <a:ln>
              <a:noFill/>
            </a:ln>
          </p:spPr>
          <p:txBody>
            <a:bodyPr wrap="square" lIns="64000" tIns="64000" rIns="64000" bIns="64000" anchor="b"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900" b="1" i="0" u="none" strike="noStrike" cap="none" dirty="0">
                  <a:solidFill>
                    <a:srgbClr val="000000"/>
                  </a:solidFill>
                  <a:latin typeface="Arial"/>
                  <a:ea typeface="Arial"/>
                  <a:cs typeface="Arial"/>
                  <a:sym typeface="Arial"/>
                </a:rPr>
                <a:t>2007</a:t>
              </a:r>
              <a:r>
                <a:rPr lang="en-US" sz="900" b="0" i="0" u="none" strike="noStrike" cap="none" dirty="0">
                  <a:solidFill>
                    <a:srgbClr val="000000"/>
                  </a:solidFill>
                  <a:latin typeface="Arial"/>
                  <a:ea typeface="Arial"/>
                  <a:cs typeface="Arial"/>
                  <a:sym typeface="Arial"/>
                </a:rPr>
                <a:t>: Kindle was launched.</a:t>
              </a:r>
            </a:p>
          </p:txBody>
        </p:sp>
        <p:sp>
          <p:nvSpPr>
            <p:cNvPr id="262" name="Shape 262"/>
            <p:cNvSpPr/>
            <p:nvPr/>
          </p:nvSpPr>
          <p:spPr>
            <a:xfrm>
              <a:off x="4679864" y="2438400"/>
              <a:ext cx="541865" cy="541865"/>
            </a:xfrm>
            <a:prstGeom prst="ellipse">
              <a:avLst/>
            </a:prstGeom>
            <a:solidFill>
              <a:srgbClr val="E42529"/>
            </a:solidFill>
            <a:ln w="12700" cap="sq"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63" name="Shape 263"/>
            <p:cNvSpPr/>
            <p:nvPr/>
          </p:nvSpPr>
          <p:spPr>
            <a:xfrm>
              <a:off x="5434151" y="3251200"/>
              <a:ext cx="878823" cy="2167465"/>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64" name="Shape 264"/>
            <p:cNvSpPr txBox="1"/>
            <p:nvPr/>
          </p:nvSpPr>
          <p:spPr>
            <a:xfrm>
              <a:off x="5434151" y="3251200"/>
              <a:ext cx="878823" cy="2167465"/>
            </a:xfrm>
            <a:prstGeom prst="rect">
              <a:avLst/>
            </a:prstGeom>
            <a:noFill/>
            <a:ln>
              <a:noFill/>
            </a:ln>
          </p:spPr>
          <p:txBody>
            <a:bodyPr wrap="square" lIns="64000" tIns="64000" rIns="64000" bIns="64000" anchor="t"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900" b="1" i="0" u="none" strike="noStrike" cap="none" dirty="0">
                  <a:solidFill>
                    <a:srgbClr val="000000"/>
                  </a:solidFill>
                  <a:latin typeface="Arial"/>
                  <a:ea typeface="Arial"/>
                  <a:cs typeface="Arial"/>
                  <a:sym typeface="Arial"/>
                </a:rPr>
                <a:t>2011</a:t>
              </a:r>
              <a:r>
                <a:rPr lang="en-US" sz="900" b="0" i="0" u="none" strike="noStrike" cap="none" dirty="0">
                  <a:solidFill>
                    <a:srgbClr val="000000"/>
                  </a:solidFill>
                  <a:latin typeface="Arial"/>
                  <a:ea typeface="Arial"/>
                  <a:cs typeface="Arial"/>
                  <a:sym typeface="Arial"/>
                </a:rPr>
                <a:t>: Amazon Fresh was launched.</a:t>
              </a:r>
            </a:p>
          </p:txBody>
        </p:sp>
        <p:sp>
          <p:nvSpPr>
            <p:cNvPr id="265" name="Shape 265"/>
            <p:cNvSpPr/>
            <p:nvPr/>
          </p:nvSpPr>
          <p:spPr>
            <a:xfrm>
              <a:off x="5602628" y="2438400"/>
              <a:ext cx="541865" cy="541865"/>
            </a:xfrm>
            <a:prstGeom prst="ellipse">
              <a:avLst/>
            </a:prstGeom>
            <a:solidFill>
              <a:srgbClr val="E13E41"/>
            </a:solidFill>
            <a:ln w="12700" cap="sq"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66" name="Shape 266"/>
            <p:cNvSpPr/>
            <p:nvPr/>
          </p:nvSpPr>
          <p:spPr>
            <a:xfrm>
              <a:off x="6356914" y="0"/>
              <a:ext cx="1216975" cy="2167465"/>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67" name="Shape 267"/>
            <p:cNvSpPr txBox="1"/>
            <p:nvPr/>
          </p:nvSpPr>
          <p:spPr>
            <a:xfrm>
              <a:off x="6356914" y="0"/>
              <a:ext cx="1216975" cy="2167465"/>
            </a:xfrm>
            <a:prstGeom prst="rect">
              <a:avLst/>
            </a:prstGeom>
            <a:noFill/>
            <a:ln>
              <a:noFill/>
            </a:ln>
          </p:spPr>
          <p:txBody>
            <a:bodyPr wrap="square" lIns="64000" tIns="64000" rIns="64000" bIns="64000" anchor="b"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900" b="1" i="0" u="none" strike="noStrike" cap="none" dirty="0">
                  <a:solidFill>
                    <a:srgbClr val="000000"/>
                  </a:solidFill>
                  <a:latin typeface="Arial"/>
                  <a:ea typeface="Arial"/>
                  <a:cs typeface="Arial"/>
                  <a:sym typeface="Arial"/>
                </a:rPr>
                <a:t>2012</a:t>
              </a:r>
              <a:r>
                <a:rPr lang="en-US" sz="900" b="0" i="0" u="none" strike="noStrike" cap="none" dirty="0">
                  <a:solidFill>
                    <a:srgbClr val="000000"/>
                  </a:solidFill>
                  <a:latin typeface="Arial"/>
                  <a:ea typeface="Arial"/>
                  <a:cs typeface="Arial"/>
                  <a:sym typeface="Arial"/>
                </a:rPr>
                <a:t>: Amazon Game Studios was launched.</a:t>
              </a:r>
            </a:p>
          </p:txBody>
        </p:sp>
        <p:sp>
          <p:nvSpPr>
            <p:cNvPr id="268" name="Shape 268"/>
            <p:cNvSpPr/>
            <p:nvPr/>
          </p:nvSpPr>
          <p:spPr>
            <a:xfrm>
              <a:off x="6694470" y="2438400"/>
              <a:ext cx="541865" cy="541865"/>
            </a:xfrm>
            <a:prstGeom prst="ellipse">
              <a:avLst/>
            </a:prstGeom>
            <a:solidFill>
              <a:srgbClr val="DF5356"/>
            </a:solidFill>
            <a:ln w="12700" cap="sq"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69" name="Shape 269"/>
            <p:cNvSpPr/>
            <p:nvPr/>
          </p:nvSpPr>
          <p:spPr>
            <a:xfrm>
              <a:off x="7617834" y="3251200"/>
              <a:ext cx="878823" cy="2167465"/>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70" name="Shape 270"/>
            <p:cNvSpPr txBox="1"/>
            <p:nvPr/>
          </p:nvSpPr>
          <p:spPr>
            <a:xfrm>
              <a:off x="7617834" y="3251200"/>
              <a:ext cx="878823" cy="2167465"/>
            </a:xfrm>
            <a:prstGeom prst="rect">
              <a:avLst/>
            </a:prstGeom>
            <a:noFill/>
            <a:ln>
              <a:noFill/>
            </a:ln>
          </p:spPr>
          <p:txBody>
            <a:bodyPr wrap="square" lIns="64000" tIns="64000" rIns="64000" bIns="64000" anchor="t"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900" b="1" i="0" u="none" strike="noStrike" cap="none" dirty="0">
                  <a:solidFill>
                    <a:srgbClr val="000000"/>
                  </a:solidFill>
                  <a:latin typeface="Arial"/>
                  <a:ea typeface="Arial"/>
                  <a:cs typeface="Arial"/>
                  <a:sym typeface="Arial"/>
                </a:rPr>
                <a:t>2013</a:t>
              </a:r>
              <a:r>
                <a:rPr lang="en-US" sz="900" b="0" i="0" u="none" strike="noStrike" cap="none" dirty="0">
                  <a:solidFill>
                    <a:srgbClr val="000000"/>
                  </a:solidFill>
                  <a:latin typeface="Arial"/>
                  <a:ea typeface="Arial"/>
                  <a:cs typeface="Arial"/>
                  <a:sym typeface="Arial"/>
                </a:rPr>
                <a:t>: Amazon Art was launched.</a:t>
              </a:r>
            </a:p>
          </p:txBody>
        </p:sp>
        <p:sp>
          <p:nvSpPr>
            <p:cNvPr id="271" name="Shape 271"/>
            <p:cNvSpPr/>
            <p:nvPr/>
          </p:nvSpPr>
          <p:spPr>
            <a:xfrm>
              <a:off x="7786310" y="2438400"/>
              <a:ext cx="541865" cy="541865"/>
            </a:xfrm>
            <a:prstGeom prst="ellipse">
              <a:avLst/>
            </a:prstGeom>
            <a:solidFill>
              <a:srgbClr val="DD696B"/>
            </a:solidFill>
            <a:ln w="12700" cap="sq"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72" name="Shape 272"/>
            <p:cNvSpPr/>
            <p:nvPr/>
          </p:nvSpPr>
          <p:spPr>
            <a:xfrm>
              <a:off x="8540596" y="0"/>
              <a:ext cx="878823" cy="2167465"/>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73" name="Shape 273"/>
            <p:cNvSpPr txBox="1"/>
            <p:nvPr/>
          </p:nvSpPr>
          <p:spPr>
            <a:xfrm>
              <a:off x="8289629" y="0"/>
              <a:ext cx="1417719" cy="2167465"/>
            </a:xfrm>
            <a:prstGeom prst="rect">
              <a:avLst/>
            </a:prstGeom>
            <a:noFill/>
            <a:ln>
              <a:noFill/>
            </a:ln>
          </p:spPr>
          <p:txBody>
            <a:bodyPr wrap="square" lIns="64000" tIns="64000" rIns="64000" bIns="64000" anchor="b"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900" b="1" i="0" u="none" strike="noStrike" cap="none" dirty="0">
                  <a:solidFill>
                    <a:srgbClr val="000000"/>
                  </a:solidFill>
                  <a:latin typeface="Arial"/>
                  <a:ea typeface="Arial"/>
                  <a:cs typeface="Arial"/>
                  <a:sym typeface="Arial"/>
                </a:rPr>
                <a:t>2014</a:t>
              </a:r>
              <a:r>
                <a:rPr lang="en-US" sz="900" b="0" i="0" u="none" strike="noStrike" cap="none" dirty="0">
                  <a:solidFill>
                    <a:srgbClr val="000000"/>
                  </a:solidFill>
                  <a:latin typeface="Arial"/>
                  <a:ea typeface="Arial"/>
                  <a:cs typeface="Arial"/>
                  <a:sym typeface="Arial"/>
                </a:rPr>
                <a:t>: Amazon Prime Now was launched.</a:t>
              </a:r>
            </a:p>
          </p:txBody>
        </p:sp>
        <p:sp>
          <p:nvSpPr>
            <p:cNvPr id="274" name="Shape 274"/>
            <p:cNvSpPr/>
            <p:nvPr/>
          </p:nvSpPr>
          <p:spPr>
            <a:xfrm>
              <a:off x="8709075" y="2438400"/>
              <a:ext cx="541865" cy="541865"/>
            </a:xfrm>
            <a:prstGeom prst="ellipse">
              <a:avLst/>
            </a:prstGeom>
            <a:solidFill>
              <a:srgbClr val="DC7E7F"/>
            </a:solidFill>
            <a:ln w="12700" cap="sq"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75" name="Shape 275"/>
            <p:cNvSpPr/>
            <p:nvPr/>
          </p:nvSpPr>
          <p:spPr>
            <a:xfrm>
              <a:off x="9463363" y="3251200"/>
              <a:ext cx="1106928" cy="2167465"/>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sp>
          <p:nvSpPr>
            <p:cNvPr id="276" name="Shape 276"/>
            <p:cNvSpPr txBox="1"/>
            <p:nvPr/>
          </p:nvSpPr>
          <p:spPr>
            <a:xfrm>
              <a:off x="9463363" y="3251200"/>
              <a:ext cx="1106928" cy="2167465"/>
            </a:xfrm>
            <a:prstGeom prst="rect">
              <a:avLst/>
            </a:prstGeom>
            <a:noFill/>
            <a:ln>
              <a:noFill/>
            </a:ln>
          </p:spPr>
          <p:txBody>
            <a:bodyPr wrap="square" lIns="64000" tIns="64000" rIns="64000" bIns="64000" anchor="t" anchorCtr="0">
              <a:noAutofit/>
            </a:bodyPr>
            <a:lstStyle/>
            <a:p>
              <a:pPr marL="0" marR="0" lvl="0" indent="0" algn="ctr" rtl="0">
                <a:lnSpc>
                  <a:spcPct val="90000"/>
                </a:lnSpc>
                <a:spcBef>
                  <a:spcPts val="0"/>
                </a:spcBef>
                <a:spcAft>
                  <a:spcPts val="0"/>
                </a:spcAft>
                <a:buClr>
                  <a:srgbClr val="000000"/>
                </a:buClr>
                <a:buSzPct val="25000"/>
                <a:buFont typeface="Arial"/>
                <a:buNone/>
              </a:pPr>
              <a:r>
                <a:rPr lang="en-US" sz="900" b="1" i="0" u="none" strike="noStrike" cap="none" dirty="0">
                  <a:solidFill>
                    <a:srgbClr val="000000"/>
                  </a:solidFill>
                  <a:latin typeface="Arial"/>
                  <a:ea typeface="Arial"/>
                  <a:cs typeface="Arial"/>
                  <a:sym typeface="Arial"/>
                </a:rPr>
                <a:t>2015</a:t>
              </a:r>
              <a:r>
                <a:rPr lang="en-US" sz="900" b="0" i="0" u="none" strike="noStrike" cap="none" dirty="0">
                  <a:solidFill>
                    <a:srgbClr val="000000"/>
                  </a:solidFill>
                  <a:latin typeface="Arial"/>
                  <a:ea typeface="Arial"/>
                  <a:cs typeface="Arial"/>
                  <a:sym typeface="Arial"/>
                </a:rPr>
                <a:t>: Amazon Home Services and Amazon Echo were launched.</a:t>
              </a:r>
            </a:p>
          </p:txBody>
        </p:sp>
        <p:sp>
          <p:nvSpPr>
            <p:cNvPr id="277" name="Shape 277"/>
            <p:cNvSpPr/>
            <p:nvPr/>
          </p:nvSpPr>
          <p:spPr>
            <a:xfrm>
              <a:off x="9745895" y="2438400"/>
              <a:ext cx="541865" cy="541865"/>
            </a:xfrm>
            <a:prstGeom prst="ellipse">
              <a:avLst/>
            </a:prstGeom>
            <a:solidFill>
              <a:srgbClr val="DE9192"/>
            </a:solidFill>
            <a:ln w="12700" cap="sq"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endParaRPr sz="1400" b="0" i="0" u="none" strike="noStrike" cap="none" dirty="0">
                <a:solidFill>
                  <a:srgbClr val="000000"/>
                </a:solidFill>
                <a:latin typeface="Arial"/>
                <a:ea typeface="Arial"/>
                <a:cs typeface="Arial"/>
                <a:sym typeface="Arial"/>
              </a:endParaRPr>
            </a:p>
          </p:txBody>
        </p:sp>
      </p:grpSp>
      <p:pic>
        <p:nvPicPr>
          <p:cNvPr id="278" name="Shape 278"/>
          <p:cNvPicPr preferRelativeResize="0"/>
          <p:nvPr/>
        </p:nvPicPr>
        <p:blipFill rotWithShape="1">
          <a:blip r:embed="rId3">
            <a:alphaModFix/>
          </a:blip>
          <a:srcRect/>
          <a:stretch/>
        </p:blipFill>
        <p:spPr>
          <a:xfrm>
            <a:off x="1502666" y="4611867"/>
            <a:ext cx="602562" cy="611977"/>
          </a:xfrm>
          <a:prstGeom prst="rect">
            <a:avLst/>
          </a:prstGeom>
          <a:noFill/>
          <a:ln>
            <a:noFill/>
          </a:ln>
        </p:spPr>
      </p:pic>
      <p:pic>
        <p:nvPicPr>
          <p:cNvPr id="280" name="Shape 280"/>
          <p:cNvPicPr preferRelativeResize="0"/>
          <p:nvPr/>
        </p:nvPicPr>
        <p:blipFill rotWithShape="1">
          <a:blip r:embed="rId4">
            <a:alphaModFix/>
          </a:blip>
          <a:srcRect/>
          <a:stretch/>
        </p:blipFill>
        <p:spPr>
          <a:xfrm>
            <a:off x="1861111" y="2194181"/>
            <a:ext cx="1401261" cy="266240"/>
          </a:xfrm>
          <a:prstGeom prst="rect">
            <a:avLst/>
          </a:prstGeom>
          <a:noFill/>
          <a:ln>
            <a:noFill/>
          </a:ln>
        </p:spPr>
      </p:pic>
      <p:pic>
        <p:nvPicPr>
          <p:cNvPr id="281" name="Shape 281"/>
          <p:cNvPicPr preferRelativeResize="0"/>
          <p:nvPr/>
        </p:nvPicPr>
        <p:blipFill rotWithShape="1">
          <a:blip r:embed="rId5">
            <a:alphaModFix/>
          </a:blip>
          <a:srcRect/>
          <a:stretch/>
        </p:blipFill>
        <p:spPr>
          <a:xfrm>
            <a:off x="2579303" y="4682614"/>
            <a:ext cx="1342821" cy="870875"/>
          </a:xfrm>
          <a:prstGeom prst="rect">
            <a:avLst/>
          </a:prstGeom>
          <a:noFill/>
          <a:ln>
            <a:noFill/>
          </a:ln>
        </p:spPr>
      </p:pic>
      <p:pic>
        <p:nvPicPr>
          <p:cNvPr id="282" name="Shape 282"/>
          <p:cNvPicPr preferRelativeResize="0"/>
          <p:nvPr/>
        </p:nvPicPr>
        <p:blipFill rotWithShape="1">
          <a:blip r:embed="rId6">
            <a:alphaModFix/>
          </a:blip>
          <a:srcRect/>
          <a:stretch/>
        </p:blipFill>
        <p:spPr>
          <a:xfrm>
            <a:off x="3422423" y="2172857"/>
            <a:ext cx="1082168" cy="290050"/>
          </a:xfrm>
          <a:prstGeom prst="rect">
            <a:avLst/>
          </a:prstGeom>
          <a:noFill/>
          <a:ln>
            <a:noFill/>
          </a:ln>
        </p:spPr>
      </p:pic>
      <p:pic>
        <p:nvPicPr>
          <p:cNvPr id="283" name="Shape 283"/>
          <p:cNvPicPr preferRelativeResize="0"/>
          <p:nvPr/>
        </p:nvPicPr>
        <p:blipFill rotWithShape="1">
          <a:blip r:embed="rId7">
            <a:alphaModFix/>
          </a:blip>
          <a:srcRect/>
          <a:stretch/>
        </p:blipFill>
        <p:spPr>
          <a:xfrm>
            <a:off x="4111994" y="4663864"/>
            <a:ext cx="1199807" cy="254959"/>
          </a:xfrm>
          <a:prstGeom prst="rect">
            <a:avLst/>
          </a:prstGeom>
          <a:noFill/>
          <a:ln>
            <a:noFill/>
          </a:ln>
        </p:spPr>
      </p:pic>
      <p:pic>
        <p:nvPicPr>
          <p:cNvPr id="284" name="Shape 284"/>
          <p:cNvPicPr preferRelativeResize="0"/>
          <p:nvPr/>
        </p:nvPicPr>
        <p:blipFill rotWithShape="1">
          <a:blip r:embed="rId8">
            <a:alphaModFix/>
          </a:blip>
          <a:srcRect/>
          <a:stretch/>
        </p:blipFill>
        <p:spPr>
          <a:xfrm>
            <a:off x="5716757" y="4645301"/>
            <a:ext cx="1099383" cy="272554"/>
          </a:xfrm>
          <a:prstGeom prst="rect">
            <a:avLst/>
          </a:prstGeom>
          <a:noFill/>
          <a:ln>
            <a:noFill/>
          </a:ln>
        </p:spPr>
      </p:pic>
      <p:pic>
        <p:nvPicPr>
          <p:cNvPr id="285" name="Shape 285"/>
          <p:cNvPicPr preferRelativeResize="0"/>
          <p:nvPr/>
        </p:nvPicPr>
        <p:blipFill rotWithShape="1">
          <a:blip r:embed="rId9">
            <a:alphaModFix/>
          </a:blip>
          <a:srcRect/>
          <a:stretch/>
        </p:blipFill>
        <p:spPr>
          <a:xfrm>
            <a:off x="6251908" y="2187310"/>
            <a:ext cx="1490227" cy="279982"/>
          </a:xfrm>
          <a:prstGeom prst="rect">
            <a:avLst/>
          </a:prstGeom>
          <a:noFill/>
          <a:ln>
            <a:noFill/>
          </a:ln>
        </p:spPr>
      </p:pic>
      <p:pic>
        <p:nvPicPr>
          <p:cNvPr id="286" name="Shape 286"/>
          <p:cNvPicPr preferRelativeResize="0"/>
          <p:nvPr/>
        </p:nvPicPr>
        <p:blipFill rotWithShape="1">
          <a:blip r:embed="rId10">
            <a:alphaModFix/>
          </a:blip>
          <a:srcRect/>
          <a:stretch/>
        </p:blipFill>
        <p:spPr>
          <a:xfrm>
            <a:off x="7374402" y="4918824"/>
            <a:ext cx="689530" cy="689530"/>
          </a:xfrm>
          <a:prstGeom prst="rect">
            <a:avLst/>
          </a:prstGeom>
          <a:noFill/>
          <a:ln>
            <a:noFill/>
          </a:ln>
        </p:spPr>
      </p:pic>
      <p:pic>
        <p:nvPicPr>
          <p:cNvPr id="287" name="Shape 287"/>
          <p:cNvPicPr preferRelativeResize="0"/>
          <p:nvPr/>
        </p:nvPicPr>
        <p:blipFill rotWithShape="1">
          <a:blip r:embed="rId11">
            <a:alphaModFix/>
          </a:blip>
          <a:srcRect/>
          <a:stretch/>
        </p:blipFill>
        <p:spPr>
          <a:xfrm>
            <a:off x="4857348" y="2172857"/>
            <a:ext cx="1199341" cy="279012"/>
          </a:xfrm>
          <a:prstGeom prst="rect">
            <a:avLst/>
          </a:prstGeom>
          <a:noFill/>
          <a:ln>
            <a:noFill/>
          </a:ln>
        </p:spPr>
      </p:pic>
      <p:pic>
        <p:nvPicPr>
          <p:cNvPr id="288" name="Shape 288" descr="http://gamedotexe.com/wp-content/uploads/2015/05/amazonEchoLogo-1024x228.png"/>
          <p:cNvPicPr preferRelativeResize="0"/>
          <p:nvPr/>
        </p:nvPicPr>
        <p:blipFill rotWithShape="1">
          <a:blip r:embed="rId12">
            <a:alphaModFix/>
          </a:blip>
          <a:srcRect/>
          <a:stretch/>
        </p:blipFill>
        <p:spPr>
          <a:xfrm>
            <a:off x="7103995" y="5689219"/>
            <a:ext cx="1276280" cy="284171"/>
          </a:xfrm>
          <a:prstGeom prst="rect">
            <a:avLst/>
          </a:prstGeom>
          <a:noFill/>
          <a:ln>
            <a:noFill/>
          </a:ln>
        </p:spPr>
      </p:pic>
      <p:sp>
        <p:nvSpPr>
          <p:cNvPr id="289" name="Shape 289"/>
          <p:cNvSpPr/>
          <p:nvPr/>
        </p:nvSpPr>
        <p:spPr>
          <a:xfrm>
            <a:off x="2638333" y="3798048"/>
            <a:ext cx="1342821" cy="1591847"/>
          </a:xfrm>
          <a:prstGeom prst="roundRect">
            <a:avLst>
              <a:gd name="adj" fmla="val 16667"/>
            </a:avLst>
          </a:prstGeom>
          <a:noFill/>
          <a:ln w="19050" cap="flat" cmpd="sng">
            <a:solidFill>
              <a:srgbClr val="FF0000"/>
            </a:solidFill>
            <a:prstDash val="solid"/>
            <a:round/>
            <a:headEnd type="none" w="med" len="med"/>
            <a:tailEnd type="none" w="med" len="med"/>
          </a:ln>
        </p:spPr>
        <p:txBody>
          <a:bodyPr wrap="square" lIns="121900" tIns="60950" rIns="121900" bIns="60950" anchor="ctr" anchorCtr="0">
            <a:noAutofit/>
          </a:bodyPr>
          <a:lstStyle/>
          <a:p>
            <a:pPr marL="0" marR="0" lvl="0" indent="0" algn="ctr" rtl="0">
              <a:spcBef>
                <a:spcPts val="0"/>
              </a:spcBef>
              <a:buNone/>
            </a:pPr>
            <a:endParaRPr sz="1800" b="0" i="0" u="none" strike="noStrike" cap="none" dirty="0">
              <a:solidFill>
                <a:srgbClr val="FFFFFF"/>
              </a:solidFill>
              <a:latin typeface="Arial"/>
              <a:ea typeface="Arial"/>
              <a:cs typeface="Arial"/>
              <a:sym typeface="Arial"/>
            </a:endParaRPr>
          </a:p>
        </p:txBody>
      </p:sp>
      <p:sp>
        <p:nvSpPr>
          <p:cNvPr id="3" name="TextBox 2"/>
          <p:cNvSpPr txBox="1"/>
          <p:nvPr/>
        </p:nvSpPr>
        <p:spPr>
          <a:xfrm>
            <a:off x="394854" y="2438400"/>
            <a:ext cx="270680" cy="307777"/>
          </a:xfrm>
          <a:prstGeom prst="rect">
            <a:avLst/>
          </a:prstGeom>
          <a:solidFill>
            <a:schemeClr val="bg1"/>
          </a:solidFill>
        </p:spPr>
        <p:txBody>
          <a:bodyPr wrap="square" rtlCol="0" anchor="b">
            <a:spAutoFit/>
          </a:bodyPr>
          <a:lstStyle/>
          <a:p>
            <a:r>
              <a:rPr lang="en-US" b="1" dirty="0" smtClean="0">
                <a:solidFill>
                  <a:schemeClr val="accent2"/>
                </a:solidFill>
              </a:rPr>
              <a:t>?</a:t>
            </a:r>
            <a:endParaRPr lang="en-US" b="1" dirty="0">
              <a:solidFill>
                <a:schemeClr val="accent2"/>
              </a:solidFill>
            </a:endParaRPr>
          </a:p>
        </p:txBody>
      </p:sp>
      <p:pic>
        <p:nvPicPr>
          <p:cNvPr id="279" name="Shape 279"/>
          <p:cNvPicPr preferRelativeResize="0"/>
          <p:nvPr/>
        </p:nvPicPr>
        <p:blipFill rotWithShape="1">
          <a:blip r:embed="rId13">
            <a:alphaModFix/>
          </a:blip>
          <a:srcRect/>
          <a:stretch/>
        </p:blipFill>
        <p:spPr>
          <a:xfrm>
            <a:off x="609600" y="1987832"/>
            <a:ext cx="587982" cy="533400"/>
          </a:xfrm>
          <a:prstGeom prst="rect">
            <a:avLst/>
          </a:prstGeom>
          <a:noFill/>
          <a:ln>
            <a:noFill/>
          </a:ln>
        </p:spPr>
      </p:pic>
      <p:sp>
        <p:nvSpPr>
          <p:cNvPr id="49" name="Shape 187"/>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Clr>
                <a:schemeClr val="dk1"/>
              </a:buClr>
              <a:buSzPct val="25000"/>
              <a:buFont typeface="Arial"/>
              <a:buNone/>
            </a:pPr>
            <a:fld id="{00000000-1234-1234-1234-123412341234}" type="slidenum">
              <a:rPr lang="en-US" sz="700" b="1" i="0" u="none" strike="noStrike" cap="none">
                <a:solidFill>
                  <a:schemeClr val="dk1"/>
                </a:solidFill>
                <a:latin typeface="Arial"/>
                <a:ea typeface="Arial"/>
                <a:cs typeface="Arial"/>
                <a:sym typeface="Arial"/>
              </a:rPr>
              <a:t>12</a:t>
            </a:fld>
            <a:endParaRPr lang="en-US" sz="7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repeatCount="indefinite" nodeType="afterEffect">
                                  <p:stCondLst>
                                    <p:cond delay="0"/>
                                  </p:stCondLst>
                                  <p:endCondLst>
                                    <p:cond evt="onNext" delay="0">
                                      <p:tgtEl>
                                        <p:sldTgt/>
                                      </p:tgtEl>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2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2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2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0" nodeType="clickEffect">
                                  <p:stCondLst>
                                    <p:cond delay="0"/>
                                  </p:stCondLst>
                                  <p:childTnLst>
                                    <p:anim calcmode="lin" valueType="num">
                                      <p:cBhvr additive="base">
                                        <p:cTn id="13" dur="500"/>
                                        <p:tgtEl>
                                          <p:spTgt spid="3"/>
                                        </p:tgtEl>
                                        <p:attrNameLst>
                                          <p:attrName>ppt_x</p:attrName>
                                        </p:attrNameLst>
                                      </p:cBhvr>
                                      <p:tavLst>
                                        <p:tav tm="0">
                                          <p:val>
                                            <p:strVal val="ppt_x"/>
                                          </p:val>
                                        </p:tav>
                                        <p:tav tm="100000">
                                          <p:val>
                                            <p:strVal val="ppt_x"/>
                                          </p:val>
                                        </p:tav>
                                      </p:tavLst>
                                    </p:anim>
                                    <p:anim calcmode="lin" valueType="num">
                                      <p:cBhvr additive="base">
                                        <p:cTn id="14" dur="500"/>
                                        <p:tgtEl>
                                          <p:spTgt spid="3"/>
                                        </p:tgtEl>
                                        <p:attrNameLst>
                                          <p:attrName>ppt_y</p:attrName>
                                        </p:attrNameLst>
                                      </p:cBhvr>
                                      <p:tavLst>
                                        <p:tav tm="0">
                                          <p:val>
                                            <p:strVal val="ppt_y"/>
                                          </p:val>
                                        </p:tav>
                                        <p:tav tm="100000">
                                          <p:val>
                                            <p:strVal val="1+ppt_h/2"/>
                                          </p:val>
                                        </p:tav>
                                      </p:tavLst>
                                    </p:anim>
                                    <p:set>
                                      <p:cBhvr>
                                        <p:cTn id="1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a:buSzPct val="25000"/>
            </a:pPr>
            <a:r>
              <a:rPr lang="en-US" dirty="0"/>
              <a:t>Amazon Web Services (AWS)</a:t>
            </a:r>
          </a:p>
        </p:txBody>
      </p:sp>
      <p:sp>
        <p:nvSpPr>
          <p:cNvPr id="295" name="Shape 295"/>
          <p:cNvSpPr txBox="1"/>
          <p:nvPr/>
        </p:nvSpPr>
        <p:spPr>
          <a:xfrm>
            <a:off x="369458" y="858546"/>
            <a:ext cx="5662437" cy="1821555"/>
          </a:xfrm>
          <a:prstGeom prst="rect">
            <a:avLst/>
          </a:prstGeom>
          <a:noFill/>
          <a:ln>
            <a:noFill/>
          </a:ln>
        </p:spPr>
        <p:txBody>
          <a:bodyPr wrap="square" lIns="90150" tIns="45100" rIns="90150" bIns="45100" anchor="t" anchorCtr="0">
            <a:noAutofit/>
          </a:bodyPr>
          <a:lstStyle/>
          <a:p>
            <a:pPr marL="0" marR="0" lvl="0" indent="0" algn="l" rtl="0">
              <a:spcBef>
                <a:spcPts val="0"/>
              </a:spcBef>
              <a:buSzPct val="25000"/>
              <a:buNone/>
            </a:pPr>
            <a:r>
              <a:rPr lang="en-US" sz="1800" b="0" i="1" u="none" strike="noStrike" cap="none" dirty="0">
                <a:solidFill>
                  <a:srgbClr val="414042"/>
                </a:solidFill>
                <a:latin typeface="Arial"/>
                <a:ea typeface="Arial"/>
                <a:cs typeface="Arial"/>
                <a:sym typeface="Arial"/>
              </a:rPr>
              <a:t>Enable businesses and developers to use web services to build scalable, sophisticated applications.</a:t>
            </a:r>
          </a:p>
        </p:txBody>
      </p:sp>
      <p:pic>
        <p:nvPicPr>
          <p:cNvPr id="296" name="Shape 296"/>
          <p:cNvPicPr preferRelativeResize="0"/>
          <p:nvPr/>
        </p:nvPicPr>
        <p:blipFill rotWithShape="1">
          <a:blip r:embed="rId3">
            <a:alphaModFix/>
          </a:blip>
          <a:srcRect/>
          <a:stretch/>
        </p:blipFill>
        <p:spPr>
          <a:xfrm>
            <a:off x="-84136" y="2226542"/>
            <a:ext cx="4046537" cy="2621681"/>
          </a:xfrm>
          <a:prstGeom prst="rect">
            <a:avLst/>
          </a:prstGeom>
          <a:noFill/>
          <a:ln>
            <a:noFill/>
          </a:ln>
        </p:spPr>
      </p:pic>
      <p:grpSp>
        <p:nvGrpSpPr>
          <p:cNvPr id="297" name="Shape 297"/>
          <p:cNvGrpSpPr/>
          <p:nvPr/>
        </p:nvGrpSpPr>
        <p:grpSpPr>
          <a:xfrm>
            <a:off x="3781776" y="1412159"/>
            <a:ext cx="5260573" cy="4786231"/>
            <a:chOff x="2326199" y="739537"/>
            <a:chExt cx="4050502" cy="3685271"/>
          </a:xfrm>
        </p:grpSpPr>
        <p:sp>
          <p:nvSpPr>
            <p:cNvPr id="298" name="Shape 298"/>
            <p:cNvSpPr/>
            <p:nvPr/>
          </p:nvSpPr>
          <p:spPr>
            <a:xfrm>
              <a:off x="2508276" y="739537"/>
              <a:ext cx="3868424" cy="3685271"/>
            </a:xfrm>
            <a:prstGeom prst="ellipse">
              <a:avLst/>
            </a:prstGeom>
            <a:solidFill>
              <a:srgbClr val="FFFFFF"/>
            </a:solidFill>
            <a:ln w="57150" cap="flat" cmpd="sng">
              <a:solidFill>
                <a:srgbClr val="3F3F3F"/>
              </a:solidFill>
              <a:prstDash val="dot"/>
              <a:round/>
              <a:headEnd type="none" w="med" len="med"/>
              <a:tailEnd type="none" w="med" len="med"/>
            </a:ln>
          </p:spPr>
          <p:txBody>
            <a:bodyPr wrap="square" lIns="67600" tIns="33825" rIns="67600" bIns="33825"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dirty="0">
                <a:solidFill>
                  <a:srgbClr val="FFFFFF"/>
                </a:solidFill>
                <a:latin typeface="Arial"/>
                <a:ea typeface="Arial"/>
                <a:cs typeface="Arial"/>
                <a:sym typeface="Arial"/>
              </a:endParaRPr>
            </a:p>
          </p:txBody>
        </p:sp>
        <p:pic>
          <p:nvPicPr>
            <p:cNvPr id="299" name="Shape 299" descr="AWS Cloud.png"/>
            <p:cNvPicPr preferRelativeResize="0"/>
            <p:nvPr/>
          </p:nvPicPr>
          <p:blipFill rotWithShape="1">
            <a:blip r:embed="rId4">
              <a:alphaModFix/>
            </a:blip>
            <a:srcRect/>
            <a:stretch/>
          </p:blipFill>
          <p:spPr>
            <a:xfrm>
              <a:off x="2326199" y="1047100"/>
              <a:ext cx="970100" cy="970100"/>
            </a:xfrm>
            <a:prstGeom prst="rect">
              <a:avLst/>
            </a:prstGeom>
            <a:noFill/>
            <a:ln>
              <a:noFill/>
            </a:ln>
          </p:spPr>
        </p:pic>
        <p:sp>
          <p:nvSpPr>
            <p:cNvPr id="300" name="Shape 300"/>
            <p:cNvSpPr txBox="1"/>
            <p:nvPr/>
          </p:nvSpPr>
          <p:spPr>
            <a:xfrm>
              <a:off x="4468073" y="2216017"/>
              <a:ext cx="1693862" cy="500062"/>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F29826"/>
                </a:buClr>
                <a:buSzPct val="25000"/>
                <a:buFont typeface="Arial"/>
                <a:buNone/>
              </a:pPr>
              <a:r>
                <a:rPr lang="en-US" sz="3700" b="1" i="0" u="none" strike="noStrike" cap="none" dirty="0">
                  <a:solidFill>
                    <a:srgbClr val="F29826"/>
                  </a:solidFill>
                  <a:latin typeface="Arial"/>
                  <a:ea typeface="Arial"/>
                  <a:cs typeface="Arial"/>
                  <a:sym typeface="Arial"/>
                </a:rPr>
                <a:t>Compute</a:t>
              </a:r>
            </a:p>
          </p:txBody>
        </p:sp>
        <p:sp>
          <p:nvSpPr>
            <p:cNvPr id="301" name="Shape 301"/>
            <p:cNvSpPr txBox="1"/>
            <p:nvPr/>
          </p:nvSpPr>
          <p:spPr>
            <a:xfrm>
              <a:off x="2640730" y="2336766"/>
              <a:ext cx="1329847" cy="336984"/>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004B91"/>
                </a:buClr>
                <a:buSzPct val="25000"/>
                <a:buFont typeface="Arial"/>
                <a:buNone/>
              </a:pPr>
              <a:r>
                <a:rPr lang="en-US" sz="2400" b="1" i="0" u="none" strike="noStrike" cap="none" dirty="0">
                  <a:solidFill>
                    <a:srgbClr val="004B91"/>
                  </a:solidFill>
                  <a:latin typeface="Arial"/>
                  <a:ea typeface="Arial"/>
                  <a:cs typeface="Arial"/>
                  <a:sym typeface="Arial"/>
                </a:rPr>
                <a:t>Messaging</a:t>
              </a:r>
            </a:p>
          </p:txBody>
        </p:sp>
        <p:sp>
          <p:nvSpPr>
            <p:cNvPr id="302" name="Shape 302"/>
            <p:cNvSpPr txBox="1"/>
            <p:nvPr/>
          </p:nvSpPr>
          <p:spPr>
            <a:xfrm>
              <a:off x="2936531" y="3227710"/>
              <a:ext cx="870946" cy="345322"/>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2400" b="0" i="1" u="none" strike="noStrike" cap="none" dirty="0">
                  <a:solidFill>
                    <a:srgbClr val="7F7F7F"/>
                  </a:solidFill>
                  <a:latin typeface="Arial"/>
                  <a:ea typeface="Arial"/>
                  <a:cs typeface="Arial"/>
                  <a:sym typeface="Arial"/>
                </a:rPr>
                <a:t>Mobile</a:t>
              </a:r>
            </a:p>
          </p:txBody>
        </p:sp>
        <p:sp>
          <p:nvSpPr>
            <p:cNvPr id="303" name="Shape 303"/>
            <p:cNvSpPr txBox="1"/>
            <p:nvPr/>
          </p:nvSpPr>
          <p:spPr>
            <a:xfrm>
              <a:off x="4534214" y="2708798"/>
              <a:ext cx="1293914" cy="277739"/>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004B91"/>
                </a:buClr>
                <a:buSzPct val="25000"/>
                <a:buFont typeface="Arial"/>
                <a:buNone/>
              </a:pPr>
              <a:r>
                <a:rPr lang="en-US" sz="1900" b="1" i="0" u="none" strike="noStrike" cap="none" dirty="0">
                  <a:solidFill>
                    <a:srgbClr val="004B91"/>
                  </a:solidFill>
                  <a:latin typeface="Arial"/>
                  <a:ea typeface="Arial"/>
                  <a:cs typeface="Arial"/>
                  <a:sym typeface="Arial"/>
                </a:rPr>
                <a:t>App Services</a:t>
              </a:r>
            </a:p>
          </p:txBody>
        </p:sp>
        <p:sp>
          <p:nvSpPr>
            <p:cNvPr id="304" name="Shape 304"/>
            <p:cNvSpPr txBox="1"/>
            <p:nvPr/>
          </p:nvSpPr>
          <p:spPr>
            <a:xfrm>
              <a:off x="2840117" y="2758791"/>
              <a:ext cx="1738313" cy="498475"/>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F29826"/>
                </a:buClr>
                <a:buSzPct val="25000"/>
                <a:buFont typeface="Arial"/>
                <a:buNone/>
              </a:pPr>
              <a:r>
                <a:rPr lang="en-US" sz="3700" b="1" i="0" u="none" strike="noStrike" cap="none" dirty="0">
                  <a:solidFill>
                    <a:srgbClr val="F29826"/>
                  </a:solidFill>
                  <a:latin typeface="Arial"/>
                  <a:ea typeface="Arial"/>
                  <a:cs typeface="Arial"/>
                  <a:sym typeface="Arial"/>
                </a:rPr>
                <a:t>Database</a:t>
              </a:r>
            </a:p>
          </p:txBody>
        </p:sp>
        <p:sp>
          <p:nvSpPr>
            <p:cNvPr id="305" name="Shape 305"/>
            <p:cNvSpPr txBox="1"/>
            <p:nvPr/>
          </p:nvSpPr>
          <p:spPr>
            <a:xfrm>
              <a:off x="3792848" y="3248283"/>
              <a:ext cx="2182345" cy="491021"/>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004B91"/>
                </a:buClr>
                <a:buSzPct val="25000"/>
                <a:buFont typeface="Arial"/>
                <a:buNone/>
              </a:pPr>
              <a:r>
                <a:rPr lang="en-US" sz="3700" b="1" i="1" u="none" strike="noStrike" cap="none" dirty="0">
                  <a:solidFill>
                    <a:srgbClr val="004B91"/>
                  </a:solidFill>
                  <a:latin typeface="Arial"/>
                  <a:ea typeface="Arial"/>
                  <a:cs typeface="Arial"/>
                  <a:sym typeface="Arial"/>
                </a:rPr>
                <a:t>Networking</a:t>
              </a:r>
            </a:p>
          </p:txBody>
        </p:sp>
        <p:sp>
          <p:nvSpPr>
            <p:cNvPr id="306" name="Shape 306"/>
            <p:cNvSpPr txBox="1"/>
            <p:nvPr/>
          </p:nvSpPr>
          <p:spPr>
            <a:xfrm>
              <a:off x="3168057" y="1321045"/>
              <a:ext cx="2567215" cy="638896"/>
            </a:xfrm>
            <a:prstGeom prst="rect">
              <a:avLst/>
            </a:prstGeom>
            <a:noFill/>
            <a:ln>
              <a:noFill/>
            </a:ln>
          </p:spPr>
          <p:txBody>
            <a:bodyPr wrap="square" lIns="67600" tIns="33825" rIns="67600" bIns="33825" anchor="t" anchorCtr="0">
              <a:noAutofit/>
            </a:bodyPr>
            <a:lstStyle/>
            <a:p>
              <a:pPr marL="0" marR="0" lvl="0" indent="0" algn="ctr" rtl="0">
                <a:lnSpc>
                  <a:spcPct val="100000"/>
                </a:lnSpc>
                <a:spcBef>
                  <a:spcPts val="0"/>
                </a:spcBef>
                <a:spcAft>
                  <a:spcPts val="0"/>
                </a:spcAft>
                <a:buClr>
                  <a:srgbClr val="7F7F7F"/>
                </a:buClr>
                <a:buSzPct val="25000"/>
                <a:buFont typeface="Arial"/>
                <a:buNone/>
              </a:pPr>
              <a:r>
                <a:rPr lang="en-US" sz="2400" b="0" i="0" u="none" strike="noStrike" cap="none" dirty="0">
                  <a:solidFill>
                    <a:srgbClr val="7F7F7F"/>
                  </a:solidFill>
                  <a:latin typeface="Arial"/>
                  <a:ea typeface="Arial"/>
                  <a:cs typeface="Arial"/>
                  <a:sym typeface="Arial"/>
                </a:rPr>
                <a:t>Development and Management Tools</a:t>
              </a:r>
            </a:p>
          </p:txBody>
        </p:sp>
        <p:sp>
          <p:nvSpPr>
            <p:cNvPr id="307" name="Shape 307"/>
            <p:cNvSpPr txBox="1"/>
            <p:nvPr/>
          </p:nvSpPr>
          <p:spPr>
            <a:xfrm>
              <a:off x="4796378" y="2983741"/>
              <a:ext cx="1027115" cy="301435"/>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2100" b="0" i="0" u="none" strike="noStrike" cap="none" dirty="0">
                  <a:solidFill>
                    <a:srgbClr val="7F7F7F"/>
                  </a:solidFill>
                  <a:latin typeface="Arial"/>
                  <a:ea typeface="Arial"/>
                  <a:cs typeface="Arial"/>
                  <a:sym typeface="Arial"/>
                </a:rPr>
                <a:t>Payments</a:t>
              </a:r>
            </a:p>
          </p:txBody>
        </p:sp>
        <p:sp>
          <p:nvSpPr>
            <p:cNvPr id="308" name="Shape 308"/>
            <p:cNvSpPr txBox="1"/>
            <p:nvPr/>
          </p:nvSpPr>
          <p:spPr>
            <a:xfrm>
              <a:off x="4232528" y="3979339"/>
              <a:ext cx="690287" cy="391489"/>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F29826"/>
                </a:buClr>
                <a:buSzPct val="25000"/>
                <a:buFont typeface="Arial"/>
                <a:buNone/>
              </a:pPr>
              <a:r>
                <a:rPr lang="en-US" sz="2800" b="1" i="0" u="none" strike="noStrike" cap="none" dirty="0">
                  <a:solidFill>
                    <a:srgbClr val="F29826"/>
                  </a:solidFill>
                  <a:latin typeface="Arial"/>
                  <a:ea typeface="Arial"/>
                  <a:cs typeface="Arial"/>
                  <a:sym typeface="Arial"/>
                </a:rPr>
                <a:t>VPC</a:t>
              </a:r>
            </a:p>
          </p:txBody>
        </p:sp>
        <p:sp>
          <p:nvSpPr>
            <p:cNvPr id="309" name="Shape 309"/>
            <p:cNvSpPr txBox="1"/>
            <p:nvPr/>
          </p:nvSpPr>
          <p:spPr>
            <a:xfrm>
              <a:off x="3407542" y="3733671"/>
              <a:ext cx="2233190" cy="301435"/>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004B91"/>
                </a:buClr>
                <a:buSzPct val="25000"/>
                <a:buFont typeface="Arial"/>
                <a:buNone/>
              </a:pPr>
              <a:r>
                <a:rPr lang="en-US" sz="2100" b="0" i="0" u="none" strike="noStrike" cap="none" dirty="0">
                  <a:solidFill>
                    <a:srgbClr val="004B91"/>
                  </a:solidFill>
                  <a:latin typeface="Arial"/>
                  <a:ea typeface="Arial"/>
                  <a:cs typeface="Arial"/>
                  <a:sym typeface="Arial"/>
                </a:rPr>
                <a:t>On-Demand Workforce</a:t>
              </a:r>
            </a:p>
          </p:txBody>
        </p:sp>
        <p:sp>
          <p:nvSpPr>
            <p:cNvPr id="310" name="Shape 310"/>
            <p:cNvSpPr txBox="1"/>
            <p:nvPr/>
          </p:nvSpPr>
          <p:spPr>
            <a:xfrm>
              <a:off x="2773851" y="2048374"/>
              <a:ext cx="1116570" cy="345322"/>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2400" b="0" i="1" u="none" strike="noStrike" cap="none" dirty="0">
                  <a:solidFill>
                    <a:srgbClr val="7F7F7F"/>
                  </a:solidFill>
                  <a:latin typeface="Arial"/>
                  <a:ea typeface="Arial"/>
                  <a:cs typeface="Arial"/>
                  <a:sym typeface="Arial"/>
                </a:rPr>
                <a:t>Analytics</a:t>
              </a:r>
            </a:p>
          </p:txBody>
        </p:sp>
        <p:sp>
          <p:nvSpPr>
            <p:cNvPr id="311" name="Shape 311"/>
            <p:cNvSpPr txBox="1"/>
            <p:nvPr/>
          </p:nvSpPr>
          <p:spPr>
            <a:xfrm>
              <a:off x="4009012" y="1915657"/>
              <a:ext cx="2148883" cy="384379"/>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004B91"/>
                </a:buClr>
                <a:buSzPct val="25000"/>
                <a:buFont typeface="Arial"/>
                <a:buNone/>
              </a:pPr>
              <a:r>
                <a:rPr lang="en-US" sz="2800" b="0" i="0" u="none" strike="noStrike" cap="none" dirty="0">
                  <a:solidFill>
                    <a:srgbClr val="004B91"/>
                  </a:solidFill>
                  <a:latin typeface="Arial"/>
                  <a:ea typeface="Arial"/>
                  <a:cs typeface="Arial"/>
                  <a:sym typeface="Arial"/>
                </a:rPr>
                <a:t>Content Delivery</a:t>
              </a:r>
            </a:p>
          </p:txBody>
        </p:sp>
        <p:sp>
          <p:nvSpPr>
            <p:cNvPr id="312" name="Shape 312"/>
            <p:cNvSpPr txBox="1"/>
            <p:nvPr/>
          </p:nvSpPr>
          <p:spPr>
            <a:xfrm>
              <a:off x="3798185" y="849012"/>
              <a:ext cx="1473436" cy="499210"/>
            </a:xfrm>
            <a:prstGeom prst="rect">
              <a:avLst/>
            </a:prstGeom>
            <a:noFill/>
            <a:ln>
              <a:noFill/>
            </a:ln>
          </p:spPr>
          <p:txBody>
            <a:bodyPr wrap="square" lIns="67600" tIns="33825" rIns="67600" bIns="33825" anchor="t" anchorCtr="0">
              <a:noAutofit/>
            </a:bodyPr>
            <a:lstStyle/>
            <a:p>
              <a:pPr marL="0" marR="0" lvl="0" indent="0" algn="l" rtl="0">
                <a:lnSpc>
                  <a:spcPct val="100000"/>
                </a:lnSpc>
                <a:spcBef>
                  <a:spcPts val="0"/>
                </a:spcBef>
                <a:spcAft>
                  <a:spcPts val="0"/>
                </a:spcAft>
                <a:buClr>
                  <a:srgbClr val="F29826"/>
                </a:buClr>
                <a:buSzPct val="25000"/>
                <a:buFont typeface="Arial"/>
                <a:buNone/>
              </a:pPr>
              <a:r>
                <a:rPr lang="en-US" sz="3700" b="1" i="0" u="none" strike="noStrike" cap="none" dirty="0">
                  <a:solidFill>
                    <a:srgbClr val="F29826"/>
                  </a:solidFill>
                  <a:latin typeface="Arial"/>
                  <a:ea typeface="Arial"/>
                  <a:cs typeface="Arial"/>
                  <a:sym typeface="Arial"/>
                </a:rPr>
                <a:t>Storage</a:t>
              </a:r>
            </a:p>
          </p:txBody>
        </p:sp>
      </p:grpSp>
      <p:sp>
        <p:nvSpPr>
          <p:cNvPr id="21" name="Shape 187"/>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Clr>
                <a:schemeClr val="dk1"/>
              </a:buClr>
              <a:buSzPct val="25000"/>
              <a:buFont typeface="Arial"/>
              <a:buNone/>
            </a:pPr>
            <a:fld id="{00000000-1234-1234-1234-123412341234}" type="slidenum">
              <a:rPr lang="en-US" sz="700" b="1" i="0" u="none" strike="noStrike" cap="none">
                <a:solidFill>
                  <a:schemeClr val="dk1"/>
                </a:solidFill>
                <a:latin typeface="Arial"/>
                <a:ea typeface="Arial"/>
                <a:cs typeface="Arial"/>
                <a:sym typeface="Arial"/>
              </a:rPr>
              <a:t>13</a:t>
            </a:fld>
            <a:endParaRPr lang="en-US" sz="7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30828"/>
            <a:ext cx="9144000" cy="3396343"/>
          </a:xfrm>
          <a:prstGeom prst="rect">
            <a:avLst/>
          </a:prstGeom>
        </p:spPr>
      </p:pic>
      <p:sp>
        <p:nvSpPr>
          <p:cNvPr id="318" name="Shape 318"/>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i="0" u="none" strike="noStrike" cap="none">
                <a:solidFill>
                  <a:schemeClr val="dk1"/>
                </a:solidFill>
                <a:latin typeface="Arial"/>
                <a:ea typeface="Arial"/>
                <a:cs typeface="Arial"/>
                <a:sym typeface="Arial"/>
              </a:rPr>
              <a:t>14</a:t>
            </a:fld>
            <a:endParaRPr lang="en-US" sz="700" b="1" i="0" u="none" strike="noStrike" cap="none" dirty="0">
              <a:solidFill>
                <a:schemeClr val="dk1"/>
              </a:solidFill>
              <a:latin typeface="Arial"/>
              <a:ea typeface="Arial"/>
              <a:cs typeface="Arial"/>
              <a:sym typeface="Arial"/>
            </a:endParaRPr>
          </a:p>
        </p:txBody>
      </p:sp>
      <p:sp>
        <p:nvSpPr>
          <p:cNvPr id="319" name="Shape 319"/>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a:buSzPct val="25000"/>
            </a:pPr>
            <a:r>
              <a:rPr lang="en-US" dirty="0"/>
              <a:t>Certified </a:t>
            </a:r>
            <a:r>
              <a:rPr lang="en-US" dirty="0" smtClean="0"/>
              <a:t>Solutions Architect - </a:t>
            </a:r>
            <a:r>
              <a:rPr lang="en-US" dirty="0"/>
              <a:t>Associate</a:t>
            </a:r>
          </a:p>
        </p:txBody>
      </p:sp>
      <p:sp>
        <p:nvSpPr>
          <p:cNvPr id="323" name="Shape 323"/>
          <p:cNvSpPr txBox="1"/>
          <p:nvPr/>
        </p:nvSpPr>
        <p:spPr>
          <a:xfrm>
            <a:off x="457199" y="1123211"/>
            <a:ext cx="8462224" cy="369299"/>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000000"/>
              </a:buClr>
              <a:buSzPct val="25000"/>
              <a:buFont typeface="Arial"/>
              <a:buNone/>
            </a:pPr>
            <a:r>
              <a:rPr lang="en-US" b="1" dirty="0"/>
              <a:t>V</a:t>
            </a:r>
            <a:r>
              <a:rPr lang="en-US" sz="1400" b="1" i="0" u="none" strike="noStrike" cap="none" dirty="0" smtClean="0">
                <a:solidFill>
                  <a:srgbClr val="000000"/>
                </a:solidFill>
                <a:latin typeface="Arial"/>
                <a:ea typeface="Arial"/>
                <a:cs typeface="Arial"/>
                <a:sym typeface="Arial"/>
              </a:rPr>
              <a:t>ouchers </a:t>
            </a:r>
            <a:r>
              <a:rPr lang="en-US" sz="1400" b="1" i="0" u="none" strike="noStrike" cap="none" dirty="0">
                <a:solidFill>
                  <a:srgbClr val="000000"/>
                </a:solidFill>
                <a:latin typeface="Arial"/>
                <a:ea typeface="Arial"/>
                <a:cs typeface="Arial"/>
                <a:sym typeface="Arial"/>
              </a:rPr>
              <a:t>will be provided to cover </a:t>
            </a:r>
            <a:r>
              <a:rPr lang="en-US" sz="1400" b="1" i="0" u="none" strike="noStrike" cap="none" dirty="0" smtClean="0">
                <a:solidFill>
                  <a:srgbClr val="000000"/>
                </a:solidFill>
                <a:latin typeface="Arial"/>
                <a:ea typeface="Arial"/>
                <a:cs typeface="Arial"/>
                <a:sym typeface="Arial"/>
              </a:rPr>
              <a:t>ALL Associate-level exam costs*</a:t>
            </a:r>
            <a:endParaRPr lang="en-US" sz="1400" b="1" i="0" u="none" strike="noStrike" cap="none" dirty="0">
              <a:solidFill>
                <a:srgbClr val="000000"/>
              </a:solidFill>
              <a:latin typeface="Arial"/>
              <a:ea typeface="Arial"/>
              <a:cs typeface="Arial"/>
              <a:sym typeface="Arial"/>
            </a:endParaRPr>
          </a:p>
        </p:txBody>
      </p:sp>
      <p:sp>
        <p:nvSpPr>
          <p:cNvPr id="324" name="Shape 324"/>
          <p:cNvSpPr txBox="1"/>
          <p:nvPr/>
        </p:nvSpPr>
        <p:spPr>
          <a:xfrm>
            <a:off x="457200" y="5763419"/>
            <a:ext cx="8462224" cy="369299"/>
          </a:xfrm>
          <a:prstGeom prst="rect">
            <a:avLst/>
          </a:prstGeom>
          <a:noFill/>
          <a:ln>
            <a:noFill/>
          </a:ln>
        </p:spPr>
        <p:txBody>
          <a:bodyPr wrap="square" lIns="91425" tIns="45700" rIns="91425" bIns="45700" anchor="t" anchorCtr="0">
            <a:noAutofit/>
          </a:bodyPr>
          <a:lstStyle/>
          <a:p>
            <a:pPr marL="0" marR="0" lvl="0" indent="0" algn="r" rtl="0">
              <a:spcBef>
                <a:spcPts val="0"/>
              </a:spcBef>
              <a:buClr>
                <a:srgbClr val="000000"/>
              </a:buClr>
              <a:buSzPct val="25000"/>
              <a:buFont typeface="Arial"/>
              <a:buNone/>
            </a:pPr>
            <a:r>
              <a:rPr lang="en-US" sz="1000" b="1" i="0" u="none" strike="noStrike" cap="none" dirty="0">
                <a:solidFill>
                  <a:srgbClr val="000000"/>
                </a:solidFill>
                <a:latin typeface="Arial"/>
                <a:ea typeface="Arial"/>
                <a:cs typeface="Arial"/>
                <a:sym typeface="Arial"/>
              </a:rPr>
              <a:t>* Completion of </a:t>
            </a:r>
            <a:r>
              <a:rPr lang="en-US" sz="1000" b="1" i="0" u="none" strike="noStrike" cap="none" dirty="0" smtClean="0">
                <a:solidFill>
                  <a:srgbClr val="000000"/>
                </a:solidFill>
                <a:latin typeface="Arial"/>
                <a:ea typeface="Arial"/>
                <a:cs typeface="Arial"/>
                <a:sym typeface="Arial"/>
              </a:rPr>
              <a:t>all Bootcamp Sprints is required.</a:t>
            </a:r>
            <a:endParaRPr lang="en-US" sz="1000" b="1" i="0" u="none" strike="noStrike" cap="none" dirty="0">
              <a:solidFill>
                <a:srgbClr val="000000"/>
              </a:solidFill>
              <a:latin typeface="Arial"/>
              <a:ea typeface="Arial"/>
              <a:cs typeface="Arial"/>
              <a:sym typeface="Arial"/>
            </a:endParaRPr>
          </a:p>
        </p:txBody>
      </p:sp>
      <p:sp>
        <p:nvSpPr>
          <p:cNvPr id="10" name="Shape 321"/>
          <p:cNvSpPr/>
          <p:nvPr/>
        </p:nvSpPr>
        <p:spPr>
          <a:xfrm>
            <a:off x="2514600" y="2743200"/>
            <a:ext cx="1411711" cy="1010851"/>
          </a:xfrm>
          <a:prstGeom prst="roundRect">
            <a:avLst>
              <a:gd name="adj" fmla="val 16667"/>
            </a:avLst>
          </a:prstGeom>
          <a:noFill/>
          <a:ln w="50800" cap="flat" cmpd="sng">
            <a:solidFill>
              <a:schemeClr val="accent5"/>
            </a:solidFill>
            <a:prstDash val="solid"/>
            <a:round/>
            <a:headEnd type="none" w="med" len="med"/>
            <a:tailEnd type="none" w="med" len="med"/>
          </a:ln>
        </p:spPr>
        <p:txBody>
          <a:bodyPr wrap="square" lIns="91425" tIns="45700" rIns="91425" bIns="45700" anchor="ctr" anchorCtr="0">
            <a:noAutofit/>
          </a:bodyPr>
          <a:lstStyle/>
          <a:p>
            <a:pPr algn="ctr">
              <a:buClr>
                <a:srgbClr val="000000"/>
              </a:buClr>
              <a:buFont typeface="Arial"/>
            </a:pPr>
            <a:endParaRPr sz="1800" dirty="0">
              <a:solidFill>
                <a:schemeClr val="lt1"/>
              </a:solidFill>
            </a:endParaRPr>
          </a:p>
        </p:txBody>
      </p:sp>
      <p:sp>
        <p:nvSpPr>
          <p:cNvPr id="11" name="Shape 321"/>
          <p:cNvSpPr/>
          <p:nvPr/>
        </p:nvSpPr>
        <p:spPr>
          <a:xfrm>
            <a:off x="5450311" y="2743200"/>
            <a:ext cx="1420178" cy="1010851"/>
          </a:xfrm>
          <a:prstGeom prst="roundRect">
            <a:avLst>
              <a:gd name="adj" fmla="val 16667"/>
            </a:avLst>
          </a:prstGeom>
          <a:noFill/>
          <a:ln w="50800" cap="flat" cmpd="sng">
            <a:solidFill>
              <a:schemeClr val="accent5">
                <a:lumMod val="40000"/>
                <a:lumOff val="60000"/>
              </a:schemeClr>
            </a:solidFill>
            <a:prstDash val="solid"/>
            <a:round/>
            <a:headEnd type="none" w="med" len="med"/>
            <a:tailEnd type="none" w="med" len="med"/>
          </a:ln>
        </p:spPr>
        <p:txBody>
          <a:bodyPr wrap="square" lIns="91425" tIns="45700" rIns="91425" bIns="45700" anchor="ctr" anchorCtr="0">
            <a:noAutofit/>
          </a:bodyPr>
          <a:lstStyle/>
          <a:p>
            <a:pPr algn="ctr">
              <a:buClr>
                <a:srgbClr val="000000"/>
              </a:buClr>
              <a:buFont typeface="Arial"/>
            </a:pPr>
            <a:endParaRPr sz="1800" dirty="0">
              <a:solidFill>
                <a:schemeClr val="lt1"/>
              </a:solidFill>
            </a:endParaRPr>
          </a:p>
        </p:txBody>
      </p:sp>
      <p:sp>
        <p:nvSpPr>
          <p:cNvPr id="321" name="Shape 321"/>
          <p:cNvSpPr/>
          <p:nvPr/>
        </p:nvSpPr>
        <p:spPr>
          <a:xfrm>
            <a:off x="3926311" y="2743200"/>
            <a:ext cx="1524000" cy="1010851"/>
          </a:xfrm>
          <a:prstGeom prst="roundRect">
            <a:avLst>
              <a:gd name="adj" fmla="val 16667"/>
            </a:avLst>
          </a:prstGeom>
          <a:noFill/>
          <a:ln w="50800" cap="flat" cmpd="sng">
            <a:solidFill>
              <a:schemeClr val="accent5">
                <a:lumMod val="40000"/>
                <a:lumOff val="60000"/>
              </a:schemeClr>
            </a:solidFill>
            <a:prstDash val="solid"/>
            <a:round/>
            <a:headEnd type="none" w="med" len="med"/>
            <a:tailEnd type="none" w="med" len="med"/>
          </a:ln>
        </p:spPr>
        <p:txBody>
          <a:bodyPr wrap="square" lIns="91425" tIns="45700" rIns="91425" bIns="45700" anchor="ctr" anchorCtr="0">
            <a:noAutofit/>
          </a:bodyPr>
          <a:lstStyle/>
          <a:p>
            <a:pPr algn="ctr">
              <a:buClr>
                <a:srgbClr val="000000"/>
              </a:buClr>
              <a:buFont typeface="Arial"/>
            </a:pPr>
            <a:endParaRPr sz="1800" dirty="0">
              <a:solidFill>
                <a:schemeClr val="lt1"/>
              </a:solidFill>
            </a:endParaRPr>
          </a:p>
        </p:txBody>
      </p:sp>
    </p:spTree>
    <p:extLst>
      <p:ext uri="{BB962C8B-B14F-4D97-AF65-F5344CB8AC3E}">
        <p14:creationId xmlns:p14="http://schemas.microsoft.com/office/powerpoint/2010/main" val="41537148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700" b="1" i="0" u="none" strike="noStrike" cap="none" smtClean="0">
                <a:solidFill>
                  <a:schemeClr val="dk1"/>
                </a:solidFill>
                <a:latin typeface="Arial"/>
                <a:ea typeface="Arial"/>
                <a:cs typeface="Arial"/>
                <a:sym typeface="Arial"/>
              </a:rPr>
              <a:t>15</a:t>
            </a:fld>
            <a:endParaRPr lang="en-US" sz="700" b="1" i="0" u="none" strike="noStrike" cap="none" dirty="0">
              <a:solidFill>
                <a:schemeClr val="dk1"/>
              </a:solidFill>
              <a:latin typeface="Arial"/>
              <a:ea typeface="Arial"/>
              <a:cs typeface="Arial"/>
              <a:sym typeface="Aria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3367" b="14692"/>
          <a:stretch/>
        </p:blipFill>
        <p:spPr>
          <a:xfrm>
            <a:off x="436912" y="533400"/>
            <a:ext cx="8253606" cy="5562600"/>
          </a:xfrm>
          <a:prstGeom prst="rect">
            <a:avLst/>
          </a:prstGeom>
        </p:spPr>
      </p:pic>
    </p:spTree>
    <p:extLst>
      <p:ext uri="{BB962C8B-B14F-4D97-AF65-F5344CB8AC3E}">
        <p14:creationId xmlns:p14="http://schemas.microsoft.com/office/powerpoint/2010/main" val="2941821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Shape 331"/>
          <p:cNvSpPr txBox="1">
            <a:spLocks noGrp="1"/>
          </p:cNvSpPr>
          <p:nvPr>
            <p:ph type="title"/>
          </p:nvPr>
        </p:nvSpPr>
        <p:spPr>
          <a:xfrm>
            <a:off x="457200" y="2915125"/>
            <a:ext cx="8229600" cy="685800"/>
          </a:xfrm>
          <a:prstGeom prst="rect">
            <a:avLst/>
          </a:prstGeom>
        </p:spPr>
        <p:txBody>
          <a:bodyPr wrap="square" lIns="91425" tIns="91425" rIns="91425" bIns="91425" anchor="t" anchorCtr="0">
            <a:noAutofit/>
          </a:bodyPr>
          <a:lstStyle/>
          <a:p>
            <a:pPr lvl="0" rtl="0">
              <a:spcBef>
                <a:spcPts val="0"/>
              </a:spcBef>
              <a:buNone/>
            </a:pPr>
            <a:r>
              <a:rPr lang="en-US" sz="3600" dirty="0"/>
              <a:t>Program Overview</a:t>
            </a:r>
          </a:p>
        </p:txBody>
      </p:sp>
      <p:sp>
        <p:nvSpPr>
          <p:cNvPr id="4" name="Shape 187"/>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Clr>
                <a:schemeClr val="dk1"/>
              </a:buClr>
              <a:buSzPct val="25000"/>
              <a:buFont typeface="Arial"/>
              <a:buNone/>
            </a:pPr>
            <a:fld id="{00000000-1234-1234-1234-123412341234}" type="slidenum">
              <a:rPr lang="en-US" sz="700" b="1" i="0" u="none" strike="noStrike" cap="none">
                <a:solidFill>
                  <a:schemeClr val="dk1"/>
                </a:solidFill>
                <a:latin typeface="Arial"/>
                <a:ea typeface="Arial"/>
                <a:cs typeface="Arial"/>
                <a:sym typeface="Arial"/>
              </a:rPr>
              <a:t>16</a:t>
            </a:fld>
            <a:endParaRPr lang="en-US" sz="7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i="0" u="none" strike="noStrike" cap="none">
                <a:solidFill>
                  <a:schemeClr val="dk1"/>
                </a:solidFill>
                <a:latin typeface="Arial"/>
                <a:ea typeface="Arial"/>
                <a:cs typeface="Arial"/>
                <a:sym typeface="Arial"/>
              </a:rPr>
              <a:t>17</a:t>
            </a:fld>
            <a:endParaRPr lang="en-US" sz="700" b="1" i="0" u="none" strike="noStrike" cap="none" dirty="0">
              <a:solidFill>
                <a:schemeClr val="dk1"/>
              </a:solidFill>
              <a:latin typeface="Arial"/>
              <a:ea typeface="Arial"/>
              <a:cs typeface="Arial"/>
              <a:sym typeface="Arial"/>
            </a:endParaRPr>
          </a:p>
        </p:txBody>
      </p:sp>
      <p:sp>
        <p:nvSpPr>
          <p:cNvPr id="344" name="Shape 344"/>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a:buSzPct val="25000"/>
            </a:pPr>
            <a:r>
              <a:rPr lang="en-US" dirty="0" smtClean="0"/>
              <a:t>AWS CSAA Bootcamp September 2018 </a:t>
            </a:r>
            <a:endParaRPr lang="en-US" dirty="0"/>
          </a:p>
        </p:txBody>
      </p:sp>
      <p:graphicFrame>
        <p:nvGraphicFramePr>
          <p:cNvPr id="345" name="Shape 345"/>
          <p:cNvGraphicFramePr/>
          <p:nvPr>
            <p:extLst>
              <p:ext uri="{D42A27DB-BD31-4B8C-83A1-F6EECF244321}">
                <p14:modId xmlns:p14="http://schemas.microsoft.com/office/powerpoint/2010/main" val="2848739668"/>
              </p:ext>
            </p:extLst>
          </p:nvPr>
        </p:nvGraphicFramePr>
        <p:xfrm>
          <a:off x="811589" y="1524000"/>
          <a:ext cx="8111550" cy="3774777"/>
        </p:xfrm>
        <a:graphic>
          <a:graphicData uri="http://schemas.openxmlformats.org/drawingml/2006/table">
            <a:tbl>
              <a:tblPr firstRow="1" bandRow="1">
                <a:noFill/>
                <a:tableStyleId>{226A9528-4B97-4A47-8E1A-2F6F7E6DCD53}</a:tableStyleId>
              </a:tblPr>
              <a:tblGrid>
                <a:gridCol w="255700"/>
                <a:gridCol w="1044600"/>
                <a:gridCol w="259350"/>
                <a:gridCol w="1044600"/>
                <a:gridCol w="259350"/>
                <a:gridCol w="1044600"/>
                <a:gridCol w="259350"/>
                <a:gridCol w="1044600"/>
                <a:gridCol w="259350"/>
                <a:gridCol w="1044600"/>
                <a:gridCol w="259350"/>
                <a:gridCol w="1080400"/>
                <a:gridCol w="255700"/>
              </a:tblGrid>
              <a:tr h="272913">
                <a:tc>
                  <a:txBody>
                    <a:bodyPr/>
                    <a:lstStyle/>
                    <a:p>
                      <a:pPr marL="0" marR="0" lvl="0" indent="0" algn="l" rtl="0">
                        <a:spcBef>
                          <a:spcPts val="0"/>
                        </a:spcBef>
                        <a:buSzPct val="25000"/>
                        <a:buNone/>
                      </a:pPr>
                      <a:endParaRPr sz="1200" dirty="0">
                        <a:solidFill>
                          <a:schemeClr val="dk1"/>
                        </a:solidFill>
                        <a:latin typeface="+mn-lt"/>
                      </a:endParaRP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1200" b="1" dirty="0">
                          <a:solidFill>
                            <a:schemeClr val="dk1"/>
                          </a:solidFill>
                          <a:latin typeface="+mn-lt"/>
                        </a:rPr>
                        <a:t>1</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ctr" rtl="0">
                        <a:spcBef>
                          <a:spcPts val="0"/>
                        </a:spcBef>
                        <a:buSzPct val="25000"/>
                        <a:buNone/>
                      </a:pPr>
                      <a:endParaRPr sz="1200" dirty="0">
                        <a:solidFill>
                          <a:schemeClr val="dk1"/>
                        </a:solidFill>
                        <a:latin typeface="+mn-lt"/>
                      </a:endParaRP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1200" dirty="0">
                          <a:solidFill>
                            <a:schemeClr val="dk1"/>
                          </a:solidFill>
                          <a:latin typeface="+mn-lt"/>
                        </a:rPr>
                        <a:t>2</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ctr" rtl="0">
                        <a:spcBef>
                          <a:spcPts val="0"/>
                        </a:spcBef>
                        <a:buSzPct val="25000"/>
                        <a:buNone/>
                      </a:pPr>
                      <a:endParaRPr sz="1200" dirty="0">
                        <a:solidFill>
                          <a:schemeClr val="dk1"/>
                        </a:solidFill>
                        <a:latin typeface="+mn-lt"/>
                      </a:endParaRP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1200" dirty="0">
                          <a:solidFill>
                            <a:schemeClr val="dk1"/>
                          </a:solidFill>
                          <a:latin typeface="+mn-lt"/>
                        </a:rPr>
                        <a:t>3</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ctr" rtl="0">
                        <a:spcBef>
                          <a:spcPts val="0"/>
                        </a:spcBef>
                        <a:buSzPct val="25000"/>
                        <a:buNone/>
                      </a:pPr>
                      <a:endParaRPr sz="1200" dirty="0">
                        <a:solidFill>
                          <a:schemeClr val="dk1"/>
                        </a:solidFill>
                        <a:latin typeface="+mn-lt"/>
                      </a:endParaRP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1200" dirty="0">
                          <a:solidFill>
                            <a:schemeClr val="dk1"/>
                          </a:solidFill>
                          <a:latin typeface="+mn-lt"/>
                        </a:rPr>
                        <a:t>4</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ctr" rtl="0">
                        <a:spcBef>
                          <a:spcPts val="0"/>
                        </a:spcBef>
                        <a:buSzPct val="25000"/>
                        <a:buNone/>
                      </a:pPr>
                      <a:endParaRPr sz="1200" dirty="0">
                        <a:solidFill>
                          <a:schemeClr val="dk1"/>
                        </a:solidFill>
                        <a:latin typeface="+mn-lt"/>
                      </a:endParaRP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US" sz="1200" dirty="0">
                          <a:solidFill>
                            <a:schemeClr val="dk1"/>
                          </a:solidFill>
                          <a:latin typeface="+mn-lt"/>
                        </a:rPr>
                        <a:t>5</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ctr" rtl="0">
                        <a:spcBef>
                          <a:spcPts val="0"/>
                        </a:spcBef>
                        <a:buSzPct val="25000"/>
                        <a:buNone/>
                      </a:pPr>
                      <a:endParaRPr sz="1200" dirty="0">
                        <a:solidFill>
                          <a:schemeClr val="dk1"/>
                        </a:solidFill>
                        <a:latin typeface="+mn-lt"/>
                      </a:endParaRP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Arial"/>
                        <a:buNone/>
                      </a:pPr>
                      <a:r>
                        <a:rPr lang="en-US" sz="1200" b="1" dirty="0">
                          <a:solidFill>
                            <a:schemeClr val="dk1"/>
                          </a:solidFill>
                          <a:latin typeface="+mn-lt"/>
                        </a:rPr>
                        <a:t>6</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endParaRPr sz="1200" b="0" dirty="0">
                        <a:solidFill>
                          <a:schemeClr val="dk1"/>
                        </a:solidFill>
                        <a:latin typeface="+mn-lt"/>
                      </a:endParaRP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54848">
                <a:tc>
                  <a:txBody>
                    <a:bodyPr/>
                    <a:lstStyle/>
                    <a:p>
                      <a:pPr marL="0" marR="0" lvl="0" indent="0" algn="l" rtl="0">
                        <a:spcBef>
                          <a:spcPts val="0"/>
                        </a:spcBef>
                        <a:buSzPct val="25000"/>
                        <a:buNone/>
                      </a:pPr>
                      <a:endParaRPr sz="1200" dirty="0">
                        <a:solidFill>
                          <a:schemeClr val="dk1"/>
                        </a:solidFill>
                        <a:latin typeface="+mn-lt"/>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ctr" rtl="0">
                        <a:spcBef>
                          <a:spcPts val="0"/>
                        </a:spcBef>
                        <a:buSzPct val="25000"/>
                        <a:buNone/>
                      </a:pPr>
                      <a:r>
                        <a:rPr lang="en-US" sz="1200" b="1" dirty="0">
                          <a:solidFill>
                            <a:schemeClr val="dk1"/>
                          </a:solidFill>
                          <a:latin typeface="+mn-lt"/>
                        </a:rPr>
                        <a:t>Intro</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ctr" rtl="0">
                        <a:spcBef>
                          <a:spcPts val="0"/>
                        </a:spcBef>
                        <a:buSzPct val="25000"/>
                        <a:buNone/>
                      </a:pPr>
                      <a:endParaRPr sz="1200" b="1"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ctr" rtl="0">
                        <a:spcBef>
                          <a:spcPts val="0"/>
                        </a:spcBef>
                        <a:buSzPct val="25000"/>
                        <a:buNone/>
                      </a:pPr>
                      <a:r>
                        <a:rPr lang="en-US" sz="1200" b="1" dirty="0">
                          <a:solidFill>
                            <a:schemeClr val="dk1"/>
                          </a:solidFill>
                          <a:latin typeface="+mn-lt"/>
                        </a:rPr>
                        <a:t>Storage</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ctr" rtl="0">
                        <a:spcBef>
                          <a:spcPts val="0"/>
                        </a:spcBef>
                        <a:buSzPct val="25000"/>
                        <a:buNone/>
                      </a:pPr>
                      <a:endParaRPr sz="1200" b="1"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ctr" rtl="0">
                        <a:spcBef>
                          <a:spcPts val="0"/>
                        </a:spcBef>
                        <a:buSzPct val="25000"/>
                        <a:buNone/>
                      </a:pPr>
                      <a:r>
                        <a:rPr lang="en-US" sz="1200" b="1" dirty="0" smtClean="0">
                          <a:solidFill>
                            <a:schemeClr val="dk1"/>
                          </a:solidFill>
                          <a:latin typeface="+mn-lt"/>
                        </a:rPr>
                        <a:t>Compute</a:t>
                      </a:r>
                    </a:p>
                    <a:p>
                      <a:pPr marL="0" marR="0" lvl="0" indent="0" algn="ctr" rtl="0">
                        <a:spcBef>
                          <a:spcPts val="0"/>
                        </a:spcBef>
                        <a:buSzPct val="25000"/>
                        <a:buNone/>
                      </a:pPr>
                      <a:r>
                        <a:rPr lang="en-US" sz="1200" b="1" dirty="0" smtClean="0">
                          <a:solidFill>
                            <a:schemeClr val="dk1"/>
                          </a:solidFill>
                          <a:latin typeface="+mn-lt"/>
                        </a:rPr>
                        <a:t>(3 weeks)</a:t>
                      </a:r>
                      <a:endParaRPr lang="en-US" sz="1200" b="1"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ctr" rtl="0">
                        <a:spcBef>
                          <a:spcPts val="0"/>
                        </a:spcBef>
                        <a:buSzPct val="25000"/>
                        <a:buNone/>
                      </a:pPr>
                      <a:endParaRPr sz="1200" b="1"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US" sz="1200" b="1" dirty="0">
                          <a:solidFill>
                            <a:schemeClr val="dk1"/>
                          </a:solidFill>
                          <a:latin typeface="+mn-lt"/>
                        </a:rPr>
                        <a:t>Databases</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ctr" rtl="0">
                        <a:spcBef>
                          <a:spcPts val="0"/>
                        </a:spcBef>
                        <a:buSzPct val="25000"/>
                        <a:buNone/>
                      </a:pPr>
                      <a:endParaRPr sz="1200" b="1"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US" sz="1200" b="1" dirty="0">
                          <a:solidFill>
                            <a:schemeClr val="dk1"/>
                          </a:solidFill>
                          <a:latin typeface="+mn-lt"/>
                        </a:rPr>
                        <a:t>Networking</a:t>
                      </a:r>
                    </a:p>
                    <a:p>
                      <a:pPr marL="0" marR="0" lvl="0" indent="0" algn="ctr" rtl="0">
                        <a:spcBef>
                          <a:spcPts val="0"/>
                        </a:spcBef>
                        <a:buSzPct val="25000"/>
                        <a:buNone/>
                      </a:pPr>
                      <a:endParaRPr sz="1200" b="1"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ctr" rtl="0">
                        <a:spcBef>
                          <a:spcPts val="0"/>
                        </a:spcBef>
                        <a:buSzPct val="25000"/>
                        <a:buNone/>
                      </a:pPr>
                      <a:endParaRPr sz="1200" b="1"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ctr" rtl="0">
                        <a:spcBef>
                          <a:spcPts val="0"/>
                        </a:spcBef>
                        <a:buSzPct val="25000"/>
                        <a:buNone/>
                      </a:pPr>
                      <a:r>
                        <a:rPr lang="en-US" sz="1200" b="1" dirty="0">
                          <a:latin typeface="+mn-lt"/>
                        </a:rPr>
                        <a:t>Final Touches</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200" dirty="0">
                        <a:latin typeface="+mn-lt"/>
                      </a:endParaRPr>
                    </a:p>
                  </a:txBody>
                  <a:tcPr marL="91450" marR="91450" marT="45725" marB="45725">
                    <a:lnL w="12700" cap="flat" cmpd="sng">
                      <a:solidFill>
                        <a:schemeClr val="dk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r>
              <a:tr h="758073">
                <a:tc>
                  <a:txBody>
                    <a:bodyPr/>
                    <a:lstStyle/>
                    <a:p>
                      <a:pPr marL="0" marR="0" lvl="0" indent="0" algn="l" rtl="0">
                        <a:spcBef>
                          <a:spcPts val="0"/>
                        </a:spcBef>
                        <a:buSzPct val="25000"/>
                        <a:buNone/>
                      </a:pPr>
                      <a:endParaRPr sz="1200" dirty="0">
                        <a:solidFill>
                          <a:schemeClr val="dk1"/>
                        </a:solidFill>
                        <a:latin typeface="+mn-lt"/>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100" b="0" i="0" dirty="0">
                          <a:solidFill>
                            <a:schemeClr val="dk1"/>
                          </a:solidFill>
                          <a:latin typeface="+mn-lt"/>
                          <a:ea typeface="Arial"/>
                          <a:cs typeface="Arial"/>
                          <a:sym typeface="Arial"/>
                        </a:rPr>
                        <a:t>AWS - 10,000 Feet Overview</a:t>
                      </a:r>
                    </a:p>
                    <a:p>
                      <a:pPr marL="0" marR="0" lvl="0" indent="0" algn="l" rtl="0">
                        <a:lnSpc>
                          <a:spcPct val="100000"/>
                        </a:lnSpc>
                        <a:spcBef>
                          <a:spcPts val="0"/>
                        </a:spcBef>
                        <a:spcAft>
                          <a:spcPts val="0"/>
                        </a:spcAft>
                        <a:buClr>
                          <a:schemeClr val="dk1"/>
                        </a:buClr>
                        <a:buSzPct val="25000"/>
                        <a:buFont typeface="Arial"/>
                        <a:buNone/>
                      </a:pPr>
                      <a:r>
                        <a:rPr lang="en-US" sz="1100" b="0" i="0" dirty="0">
                          <a:solidFill>
                            <a:schemeClr val="dk1"/>
                          </a:solidFill>
                          <a:latin typeface="+mn-lt"/>
                          <a:ea typeface="Arial"/>
                          <a:cs typeface="Arial"/>
                          <a:sym typeface="Arial"/>
                        </a:rPr>
                        <a:t>IAM</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spcBef>
                          <a:spcPts val="0"/>
                        </a:spcBef>
                        <a:buSzPct val="25000"/>
                        <a:buNone/>
                      </a:pPr>
                      <a:r>
                        <a:rPr lang="en-US" sz="1100" b="0" dirty="0">
                          <a:solidFill>
                            <a:schemeClr val="dk1"/>
                          </a:solidFill>
                          <a:latin typeface="+mn-lt"/>
                        </a:rPr>
                        <a:t>S3</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100" b="0" i="0" dirty="0">
                          <a:solidFill>
                            <a:schemeClr val="dk1"/>
                          </a:solidFill>
                          <a:latin typeface="+mn-lt"/>
                          <a:ea typeface="Arial"/>
                          <a:cs typeface="Arial"/>
                          <a:sym typeface="Arial"/>
                        </a:rPr>
                        <a:t>EC2 &amp; AMIs</a:t>
                      </a:r>
                    </a:p>
                    <a:p>
                      <a:pPr marL="0" marR="0" lvl="0" indent="0" algn="l" rtl="0">
                        <a:lnSpc>
                          <a:spcPct val="100000"/>
                        </a:lnSpc>
                        <a:spcBef>
                          <a:spcPts val="0"/>
                        </a:spcBef>
                        <a:spcAft>
                          <a:spcPts val="0"/>
                        </a:spcAft>
                        <a:buClr>
                          <a:schemeClr val="dk1"/>
                        </a:buClr>
                        <a:buSzPct val="25000"/>
                        <a:buFont typeface="Arial"/>
                        <a:buNone/>
                      </a:pPr>
                      <a:r>
                        <a:rPr lang="en-US" sz="1100" b="0" i="0" dirty="0">
                          <a:solidFill>
                            <a:schemeClr val="dk1"/>
                          </a:solidFill>
                          <a:latin typeface="+mn-lt"/>
                          <a:ea typeface="Arial"/>
                          <a:cs typeface="Arial"/>
                          <a:sym typeface="Arial"/>
                        </a:rPr>
                        <a:t>Security Groups</a:t>
                      </a:r>
                    </a:p>
                    <a:p>
                      <a:pPr marL="0" marR="0" lvl="0" indent="0" algn="l" rtl="0">
                        <a:lnSpc>
                          <a:spcPct val="100000"/>
                        </a:lnSpc>
                        <a:spcBef>
                          <a:spcPts val="0"/>
                        </a:spcBef>
                        <a:spcAft>
                          <a:spcPts val="0"/>
                        </a:spcAft>
                        <a:buClr>
                          <a:schemeClr val="dk1"/>
                        </a:buClr>
                        <a:buSzPct val="25000"/>
                        <a:buFont typeface="Arial"/>
                        <a:buNone/>
                      </a:pPr>
                      <a:r>
                        <a:rPr lang="en-US" sz="1100" b="0" i="0" dirty="0">
                          <a:solidFill>
                            <a:schemeClr val="dk1"/>
                          </a:solidFill>
                          <a:latin typeface="+mn-lt"/>
                          <a:ea typeface="Arial"/>
                          <a:cs typeface="Arial"/>
                          <a:sym typeface="Arial"/>
                        </a:rPr>
                        <a:t>Cloud Watch</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spcBef>
                          <a:spcPts val="0"/>
                        </a:spcBef>
                        <a:buSzPct val="25000"/>
                        <a:buNone/>
                      </a:pPr>
                      <a:r>
                        <a:rPr lang="en-US" sz="1100" b="0" dirty="0">
                          <a:latin typeface="+mn-lt"/>
                        </a:rPr>
                        <a:t>RDS</a:t>
                      </a:r>
                    </a:p>
                    <a:p>
                      <a:pPr marL="0" marR="0" lvl="0" indent="0" algn="l" rtl="0">
                        <a:spcBef>
                          <a:spcPts val="0"/>
                        </a:spcBef>
                        <a:buSzPct val="25000"/>
                        <a:buNone/>
                      </a:pPr>
                      <a:r>
                        <a:rPr lang="en-US" sz="1100" b="0" dirty="0">
                          <a:latin typeface="+mn-lt"/>
                        </a:rPr>
                        <a:t>DynamoDB</a:t>
                      </a:r>
                    </a:p>
                    <a:p>
                      <a:pPr marL="0" marR="0" lvl="0" indent="0" algn="l" rtl="0">
                        <a:spcBef>
                          <a:spcPts val="0"/>
                        </a:spcBef>
                        <a:buSzPct val="25000"/>
                        <a:buNone/>
                      </a:pPr>
                      <a:r>
                        <a:rPr lang="en-US" sz="1100" b="0" dirty="0">
                          <a:latin typeface="+mn-lt"/>
                        </a:rPr>
                        <a:t>RedShift</a:t>
                      </a:r>
                    </a:p>
                    <a:p>
                      <a:pPr marL="0" marR="0" lvl="0" indent="0" algn="l" rtl="0">
                        <a:spcBef>
                          <a:spcPts val="0"/>
                        </a:spcBef>
                        <a:buSzPct val="25000"/>
                        <a:buNone/>
                      </a:pPr>
                      <a:r>
                        <a:rPr lang="en-US" sz="1100" b="0" dirty="0" smtClean="0">
                          <a:latin typeface="+mn-lt"/>
                        </a:rPr>
                        <a:t>Aurora</a:t>
                      </a:r>
                      <a:endParaRPr lang="en-US" sz="1100" b="0" dirty="0">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spcBef>
                          <a:spcPts val="0"/>
                        </a:spcBef>
                        <a:buSzPct val="25000"/>
                        <a:buNone/>
                      </a:pPr>
                      <a:r>
                        <a:rPr lang="en-US" sz="1100" b="0" dirty="0">
                          <a:solidFill>
                            <a:schemeClr val="dk1"/>
                          </a:solidFill>
                          <a:latin typeface="+mn-lt"/>
                        </a:rPr>
                        <a:t>DNS</a:t>
                      </a:r>
                    </a:p>
                    <a:p>
                      <a:pPr marL="0" marR="0" lvl="0" indent="0" algn="l" rtl="0">
                        <a:spcBef>
                          <a:spcPts val="0"/>
                        </a:spcBef>
                        <a:buSzPct val="25000"/>
                        <a:buNone/>
                      </a:pPr>
                      <a:r>
                        <a:rPr lang="en-US" sz="1100" b="0" dirty="0">
                          <a:solidFill>
                            <a:schemeClr val="dk1"/>
                          </a:solidFill>
                          <a:latin typeface="+mn-lt"/>
                        </a:rPr>
                        <a:t>Route53</a:t>
                      </a:r>
                    </a:p>
                    <a:p>
                      <a:pPr marL="0" marR="0" lvl="0" indent="0" algn="l" rtl="0">
                        <a:spcBef>
                          <a:spcPts val="0"/>
                        </a:spcBef>
                        <a:buSzPct val="25000"/>
                        <a:buNone/>
                      </a:pPr>
                      <a:r>
                        <a:rPr lang="en-US" sz="1100" b="0" dirty="0">
                          <a:solidFill>
                            <a:schemeClr val="dk1"/>
                          </a:solidFill>
                          <a:latin typeface="+mn-lt"/>
                        </a:rPr>
                        <a:t>VPC</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spcBef>
                          <a:spcPts val="0"/>
                        </a:spcBef>
                        <a:buSzPct val="25000"/>
                        <a:buNone/>
                      </a:pPr>
                      <a:r>
                        <a:rPr lang="en-US" sz="1100" b="0" dirty="0">
                          <a:latin typeface="+mn-lt"/>
                        </a:rPr>
                        <a:t>SQS</a:t>
                      </a:r>
                    </a:p>
                    <a:p>
                      <a:pPr marL="0" marR="0" lvl="0" indent="0" algn="l" rtl="0">
                        <a:spcBef>
                          <a:spcPts val="0"/>
                        </a:spcBef>
                        <a:buSzPct val="25000"/>
                        <a:buNone/>
                      </a:pPr>
                      <a:r>
                        <a:rPr lang="en-US" sz="1100" b="0" dirty="0" smtClean="0">
                          <a:latin typeface="+mn-lt"/>
                        </a:rPr>
                        <a:t>SWF,</a:t>
                      </a:r>
                      <a:r>
                        <a:rPr lang="en-US" sz="1100" b="0" baseline="0" dirty="0" smtClean="0">
                          <a:latin typeface="+mn-lt"/>
                        </a:rPr>
                        <a:t> </a:t>
                      </a:r>
                      <a:r>
                        <a:rPr lang="en-US" sz="1100" b="0" dirty="0" smtClean="0">
                          <a:latin typeface="+mn-lt"/>
                        </a:rPr>
                        <a:t>SNS</a:t>
                      </a:r>
                      <a:endParaRPr lang="en-US" sz="1100" b="0" dirty="0">
                        <a:latin typeface="+mn-lt"/>
                      </a:endParaRPr>
                    </a:p>
                    <a:p>
                      <a:pPr marL="0" marR="0" lvl="0" indent="0" algn="l" rtl="0">
                        <a:spcBef>
                          <a:spcPts val="0"/>
                        </a:spcBef>
                        <a:buSzPct val="25000"/>
                        <a:buNone/>
                      </a:pPr>
                      <a:r>
                        <a:rPr lang="en-US" sz="1100" b="0" dirty="0">
                          <a:latin typeface="+mn-lt"/>
                        </a:rPr>
                        <a:t>API Gateway</a:t>
                      </a:r>
                    </a:p>
                    <a:p>
                      <a:pPr marL="0" marR="0" lvl="0" indent="0" algn="l" rtl="0">
                        <a:spcBef>
                          <a:spcPts val="0"/>
                        </a:spcBef>
                        <a:buSzPct val="25000"/>
                        <a:buNone/>
                      </a:pPr>
                      <a:r>
                        <a:rPr lang="en-US" sz="1100" b="0" dirty="0">
                          <a:latin typeface="+mn-lt"/>
                        </a:rPr>
                        <a:t>Exam Tips</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200" dirty="0">
                        <a:latin typeface="+mn-lt"/>
                      </a:endParaRPr>
                    </a:p>
                  </a:txBody>
                  <a:tcPr marL="91450" marR="91450" marT="45725" marB="45725">
                    <a:lnL w="12700" cap="flat" cmpd="sng">
                      <a:solidFill>
                        <a:schemeClr val="dk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r>
              <a:tr h="591299">
                <a:tc>
                  <a:txBody>
                    <a:bodyPr/>
                    <a:lstStyle/>
                    <a:p>
                      <a:pPr marL="0" marR="0" lvl="0" indent="0" algn="l" rtl="0">
                        <a:spcBef>
                          <a:spcPts val="0"/>
                        </a:spcBef>
                        <a:buSzPct val="25000"/>
                        <a:buNone/>
                      </a:pPr>
                      <a:endParaRPr sz="1200" dirty="0">
                        <a:solidFill>
                          <a:schemeClr val="dk1"/>
                        </a:solidFill>
                        <a:latin typeface="+mn-lt"/>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100" b="0" dirty="0">
                          <a:solidFill>
                            <a:schemeClr val="dk1"/>
                          </a:solidFill>
                          <a:latin typeface="+mn-lt"/>
                        </a:rPr>
                        <a:t>Onboard onto AWS</a:t>
                      </a:r>
                    </a:p>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spcBef>
                          <a:spcPts val="0"/>
                        </a:spcBef>
                        <a:buSzPct val="25000"/>
                        <a:buNone/>
                      </a:pPr>
                      <a:r>
                        <a:rPr lang="en-US" sz="1100" b="0" dirty="0">
                          <a:solidFill>
                            <a:schemeClr val="dk1"/>
                          </a:solidFill>
                          <a:latin typeface="+mn-lt"/>
                        </a:rPr>
                        <a:t>Work with S3</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spcBef>
                          <a:spcPts val="0"/>
                        </a:spcBef>
                        <a:buSzPct val="25000"/>
                        <a:buNone/>
                      </a:pPr>
                      <a:r>
                        <a:rPr lang="en-US" sz="1100" b="0" dirty="0">
                          <a:solidFill>
                            <a:schemeClr val="dk1"/>
                          </a:solidFill>
                          <a:latin typeface="+mn-lt"/>
                        </a:rPr>
                        <a:t>Create an EC2 </a:t>
                      </a:r>
                      <a:r>
                        <a:rPr lang="en-US" sz="1100" b="0" dirty="0" smtClean="0">
                          <a:solidFill>
                            <a:schemeClr val="dk1"/>
                          </a:solidFill>
                          <a:latin typeface="+mn-lt"/>
                        </a:rPr>
                        <a:t>Instance</a:t>
                      </a:r>
                      <a:endParaRPr lang="en-US"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100" b="0" dirty="0">
                          <a:solidFill>
                            <a:schemeClr val="dk1"/>
                          </a:solidFill>
                          <a:latin typeface="+mn-lt"/>
                        </a:rPr>
                        <a:t>Create RDS</a:t>
                      </a:r>
                    </a:p>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spcBef>
                          <a:spcPts val="0"/>
                        </a:spcBef>
                        <a:buSzPct val="25000"/>
                        <a:buNone/>
                      </a:pPr>
                      <a:r>
                        <a:rPr lang="en-US" sz="1100" b="0" dirty="0">
                          <a:solidFill>
                            <a:schemeClr val="dk1"/>
                          </a:solidFill>
                          <a:latin typeface="+mn-lt"/>
                        </a:rPr>
                        <a:t>Work with </a:t>
                      </a:r>
                      <a:r>
                        <a:rPr lang="en-US" sz="1100" b="0" dirty="0" smtClean="0">
                          <a:solidFill>
                            <a:schemeClr val="dk1"/>
                          </a:solidFill>
                          <a:latin typeface="+mn-lt"/>
                        </a:rPr>
                        <a:t>ELBs</a:t>
                      </a:r>
                      <a:endParaRPr lang="en-US"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spcBef>
                          <a:spcPts val="0"/>
                        </a:spcBef>
                        <a:buSzPct val="25000"/>
                        <a:buNone/>
                      </a:pPr>
                      <a:endParaRPr sz="1100" b="0" dirty="0">
                        <a:solidFill>
                          <a:schemeClr val="dk1"/>
                        </a:solidFill>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100" b="0" dirty="0">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dirty="0">
                        <a:latin typeface="+mn-lt"/>
                      </a:endParaRPr>
                    </a:p>
                  </a:txBody>
                  <a:tcPr marL="91450" marR="91450" marT="45725" marB="45725">
                    <a:lnL w="12700" cap="flat" cmpd="sng">
                      <a:solidFill>
                        <a:schemeClr val="dk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r>
              <a:tr h="924847">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latin typeface="+mn-lt"/>
                      </a:endParaRPr>
                    </a:p>
                  </a:txBody>
                  <a:tcPr marL="91450" marR="91450" marT="45725" marB="45725">
                    <a:lnL w="9525" cap="flat" cmpd="sng">
                      <a:solidFill>
                        <a:srgbClr val="000000">
                          <a:alpha val="0"/>
                        </a:srgbClr>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lt2"/>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100" b="0" dirty="0">
                          <a:latin typeface="+mn-lt"/>
                        </a:rPr>
                        <a:t>Overview of Amazon Web Services</a:t>
                      </a:r>
                    </a:p>
                    <a:p>
                      <a:pPr marL="0" marR="0" lvl="0" indent="0" algn="l" rtl="0">
                        <a:lnSpc>
                          <a:spcPct val="100000"/>
                        </a:lnSpc>
                        <a:spcBef>
                          <a:spcPts val="0"/>
                        </a:spcBef>
                        <a:spcAft>
                          <a:spcPts val="0"/>
                        </a:spcAft>
                        <a:buClr>
                          <a:schemeClr val="dk1"/>
                        </a:buClr>
                        <a:buSzPct val="25000"/>
                        <a:buFont typeface="Arial"/>
                        <a:buNone/>
                      </a:pPr>
                      <a:endParaRPr sz="1100" b="0" dirty="0">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79FEA8"/>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100" b="0" dirty="0">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lt2"/>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100" b="0" dirty="0">
                          <a:latin typeface="+mn-lt"/>
                        </a:rPr>
                        <a:t>Storage Options in the AWS Cloud</a:t>
                      </a:r>
                    </a:p>
                    <a:p>
                      <a:pPr marL="0" marR="0" lvl="0" indent="0" algn="l" rtl="0">
                        <a:lnSpc>
                          <a:spcPct val="100000"/>
                        </a:lnSpc>
                        <a:spcBef>
                          <a:spcPts val="0"/>
                        </a:spcBef>
                        <a:spcAft>
                          <a:spcPts val="0"/>
                        </a:spcAft>
                        <a:buClr>
                          <a:schemeClr val="dk1"/>
                        </a:buClr>
                        <a:buSzPct val="25000"/>
                        <a:buFont typeface="Arial"/>
                        <a:buNone/>
                      </a:pPr>
                      <a:endParaRPr sz="1100" b="0" dirty="0">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79FEA8"/>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100" b="0" dirty="0">
                        <a:solidFill>
                          <a:schemeClr val="dk1"/>
                        </a:solidFill>
                        <a:latin typeface="+mn-lt"/>
                        <a:ea typeface="Arial"/>
                        <a:cs typeface="Arial"/>
                        <a:sym typeface="Arial"/>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100" b="0" dirty="0">
                          <a:latin typeface="+mn-lt"/>
                        </a:rPr>
                        <a:t>Architecting for the AWS Cloud</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79FEA8"/>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100" b="0" dirty="0">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lt2"/>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100" b="0" dirty="0">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79FEA8"/>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100" b="0" dirty="0">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lt2"/>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100" b="0" dirty="0">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79FEA8"/>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100" b="0" dirty="0">
                        <a:latin typeface="+mn-lt"/>
                      </a:endParaRP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lt2"/>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100" b="0" dirty="0">
                          <a:latin typeface="+mn-lt"/>
                        </a:rPr>
                        <a:t>Well Architected Framework</a:t>
                      </a:r>
                    </a:p>
                    <a:p>
                      <a:pPr marL="0" marR="0" lvl="0" indent="0" algn="l" rtl="0">
                        <a:lnSpc>
                          <a:spcPct val="100000"/>
                        </a:lnSpc>
                        <a:spcBef>
                          <a:spcPts val="0"/>
                        </a:spcBef>
                        <a:spcAft>
                          <a:spcPts val="0"/>
                        </a:spcAft>
                        <a:buClr>
                          <a:schemeClr val="dk1"/>
                        </a:buClr>
                        <a:buSzPct val="25000"/>
                        <a:buFont typeface="Arial"/>
                        <a:buNone/>
                      </a:pPr>
                      <a:r>
                        <a:rPr lang="en-US" sz="1100" b="0" dirty="0">
                          <a:latin typeface="+mn-lt"/>
                        </a:rPr>
                        <a:t>Best Practices</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79FEA8"/>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dirty="0">
                        <a:latin typeface="+mn-lt"/>
                      </a:endParaRPr>
                    </a:p>
                  </a:txBody>
                  <a:tcPr marL="91450" marR="91450" marT="45725" marB="45725">
                    <a:lnL w="12700" cap="flat" cmpd="sng">
                      <a:solidFill>
                        <a:schemeClr val="dk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lt2"/>
                    </a:solidFill>
                  </a:tcPr>
                </a:tc>
              </a:tr>
              <a:tr h="759803">
                <a:tc>
                  <a:txBody>
                    <a:bodyPr/>
                    <a:lstStyle/>
                    <a:p>
                      <a:pPr marL="0" marR="0" lvl="0" indent="0" algn="l" rtl="0">
                        <a:lnSpc>
                          <a:spcPct val="100000"/>
                        </a:lnSpc>
                        <a:spcBef>
                          <a:spcPts val="0"/>
                        </a:spcBef>
                        <a:spcAft>
                          <a:spcPts val="0"/>
                        </a:spcAft>
                        <a:buClr>
                          <a:schemeClr val="dk1"/>
                        </a:buClr>
                        <a:buSzPct val="25000"/>
                        <a:buFont typeface="Arial"/>
                        <a:buNone/>
                      </a:pPr>
                      <a:endParaRPr sz="1200" b="1" dirty="0">
                        <a:latin typeface="+mn-lt"/>
                      </a:endParaRPr>
                    </a:p>
                  </a:txBody>
                  <a:tcPr marL="91450" marR="91450" marT="45725" marB="45725">
                    <a:lnL w="9525" cap="flat" cmpd="sng">
                      <a:solidFill>
                        <a:srgbClr val="000000">
                          <a:alpha val="0"/>
                        </a:srgbClr>
                      </a:solidFill>
                      <a:prstDash val="solid"/>
                      <a:round/>
                      <a:headEnd type="none" w="med" len="med"/>
                      <a:tailEnd type="none" w="med" len="med"/>
                    </a:lnL>
                    <a:lnR w="12700" cap="flat" cmpd="sng" algn="ctr">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US" sz="1100" b="1" i="0" u="none" strike="noStrike" cap="none" dirty="0" smtClean="0">
                          <a:solidFill>
                            <a:srgbClr val="333333"/>
                          </a:solidFill>
                          <a:latin typeface="+mn-lt"/>
                          <a:ea typeface="NeueHaasGroteskText Std"/>
                          <a:cs typeface="NeueHaasGroteskText Std"/>
                          <a:sym typeface="Arial"/>
                        </a:rPr>
                        <a:t>Sept</a:t>
                      </a:r>
                      <a:r>
                        <a:rPr lang="en-US" sz="1100" b="1" i="0" u="none" strike="noStrike" cap="none" baseline="0" dirty="0" smtClean="0">
                          <a:solidFill>
                            <a:srgbClr val="333333"/>
                          </a:solidFill>
                          <a:latin typeface="+mn-lt"/>
                          <a:ea typeface="NeueHaasGroteskText Std"/>
                          <a:cs typeface="NeueHaasGroteskText Std"/>
                          <a:sym typeface="Arial"/>
                        </a:rPr>
                        <a:t> </a:t>
                      </a:r>
                      <a:r>
                        <a:rPr lang="en-US" sz="1100" b="1" i="0" u="none" strike="noStrike" cap="none" dirty="0" smtClean="0">
                          <a:solidFill>
                            <a:srgbClr val="333333"/>
                          </a:solidFill>
                          <a:latin typeface="+mn-lt"/>
                          <a:ea typeface="NeueHaasGroteskText Std"/>
                          <a:cs typeface="NeueHaasGroteskText Std"/>
                          <a:sym typeface="Arial"/>
                        </a:rPr>
                        <a:t>17 – Sept 28</a:t>
                      </a:r>
                      <a:endParaRPr sz="1100" b="1" i="0" u="none" strike="noStrike" cap="none" dirty="0">
                        <a:solidFill>
                          <a:srgbClr val="333333"/>
                        </a:solidFill>
                        <a:latin typeface="+mn-lt"/>
                        <a:ea typeface="NeueHaasGroteskText Std"/>
                        <a:cs typeface="NeueHaasGroteskText Std"/>
                        <a:sym typeface="Arial"/>
                      </a:endParaRPr>
                    </a:p>
                  </a:txBody>
                  <a:tcPr marL="91450" marR="91450" marT="45725" marB="45725">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100" b="1" i="0" u="none" strike="noStrike" cap="none" dirty="0">
                        <a:solidFill>
                          <a:srgbClr val="333333"/>
                        </a:solidFill>
                        <a:latin typeface="+mn-lt"/>
                        <a:ea typeface="NeueHaasGroteskText Std"/>
                        <a:cs typeface="NeueHaasGroteskText Std"/>
                        <a:sym typeface="Arial"/>
                      </a:endParaRPr>
                    </a:p>
                  </a:txBody>
                  <a:tcPr marL="91450" marR="91450" marT="45725" marB="45725">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US" sz="1100" b="1" i="0" u="none" strike="noStrike" cap="none" dirty="0" smtClean="0">
                          <a:solidFill>
                            <a:srgbClr val="333333"/>
                          </a:solidFill>
                          <a:latin typeface="+mn-lt"/>
                          <a:ea typeface="NeueHaasGroteskText Std"/>
                          <a:cs typeface="NeueHaasGroteskText Std"/>
                          <a:sym typeface="Arial"/>
                        </a:rPr>
                        <a:t>Oct 1 – </a:t>
                      </a:r>
                    </a:p>
                    <a:p>
                      <a:pPr marL="0" marR="0" lvl="0" indent="0" algn="ctr" rtl="0">
                        <a:lnSpc>
                          <a:spcPct val="100000"/>
                        </a:lnSpc>
                        <a:spcBef>
                          <a:spcPts val="0"/>
                        </a:spcBef>
                        <a:spcAft>
                          <a:spcPts val="0"/>
                        </a:spcAft>
                        <a:buClr>
                          <a:schemeClr val="dk1"/>
                        </a:buClr>
                        <a:buSzPct val="25000"/>
                        <a:buFont typeface="Arial"/>
                        <a:buNone/>
                      </a:pPr>
                      <a:r>
                        <a:rPr lang="en-US" sz="1100" b="1" i="0" u="none" strike="noStrike" cap="none" dirty="0" smtClean="0">
                          <a:solidFill>
                            <a:srgbClr val="333333"/>
                          </a:solidFill>
                          <a:latin typeface="+mn-lt"/>
                          <a:ea typeface="NeueHaasGroteskText Std"/>
                          <a:cs typeface="NeueHaasGroteskText Std"/>
                          <a:sym typeface="Arial"/>
                        </a:rPr>
                        <a:t>Oct 12</a:t>
                      </a:r>
                      <a:endParaRPr sz="1100" b="1" i="0" u="none" strike="noStrike" cap="none" dirty="0">
                        <a:solidFill>
                          <a:srgbClr val="333333"/>
                        </a:solidFill>
                        <a:latin typeface="+mn-lt"/>
                        <a:ea typeface="NeueHaasGroteskText Std"/>
                        <a:cs typeface="NeueHaasGroteskText Std"/>
                        <a:sym typeface="Arial"/>
                      </a:endParaRPr>
                    </a:p>
                  </a:txBody>
                  <a:tcPr marL="91450" marR="91450" marT="45725" marB="45725">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100" b="1" i="0" u="none" strike="noStrike" cap="none" dirty="0">
                        <a:solidFill>
                          <a:srgbClr val="333333"/>
                        </a:solidFill>
                        <a:latin typeface="+mn-lt"/>
                        <a:ea typeface="NeueHaasGroteskText Std"/>
                        <a:cs typeface="NeueHaasGroteskText Std"/>
                        <a:sym typeface="Arial"/>
                      </a:endParaRPr>
                    </a:p>
                  </a:txBody>
                  <a:tcPr marL="91450" marR="91450" marT="45725" marB="45725">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Arial"/>
                        <a:buNone/>
                      </a:pPr>
                      <a:r>
                        <a:rPr lang="en-US" sz="1100" b="1" i="0" u="none" strike="noStrike" cap="none" dirty="0" smtClean="0">
                          <a:solidFill>
                            <a:srgbClr val="333333"/>
                          </a:solidFill>
                          <a:latin typeface="+mn-lt"/>
                          <a:ea typeface="NeueHaasGroteskText Std"/>
                          <a:cs typeface="NeueHaasGroteskText Std"/>
                          <a:sym typeface="Arial"/>
                        </a:rPr>
                        <a:t>Oct</a:t>
                      </a:r>
                      <a:r>
                        <a:rPr lang="en-US" sz="1100" b="1" i="0" u="none" strike="noStrike" cap="none" baseline="0" dirty="0" smtClean="0">
                          <a:solidFill>
                            <a:srgbClr val="333333"/>
                          </a:solidFill>
                          <a:latin typeface="+mn-lt"/>
                          <a:ea typeface="NeueHaasGroteskText Std"/>
                          <a:cs typeface="NeueHaasGroteskText Std"/>
                          <a:sym typeface="Arial"/>
                        </a:rPr>
                        <a:t> 15</a:t>
                      </a:r>
                      <a:r>
                        <a:rPr lang="en-US" sz="1100" b="1" i="0" u="none" strike="noStrike" cap="none" dirty="0" smtClean="0">
                          <a:solidFill>
                            <a:srgbClr val="333333"/>
                          </a:solidFill>
                          <a:latin typeface="+mn-lt"/>
                          <a:ea typeface="NeueHaasGroteskText Std"/>
                          <a:cs typeface="NeueHaasGroteskText Std"/>
                          <a:sym typeface="Arial"/>
                        </a:rPr>
                        <a:t> – </a:t>
                      </a:r>
                    </a:p>
                    <a:p>
                      <a:pPr marL="0" marR="0" lvl="0" indent="0" algn="ctr" rtl="0">
                        <a:lnSpc>
                          <a:spcPct val="100000"/>
                        </a:lnSpc>
                        <a:spcBef>
                          <a:spcPts val="0"/>
                        </a:spcBef>
                        <a:spcAft>
                          <a:spcPts val="0"/>
                        </a:spcAft>
                        <a:buClr>
                          <a:schemeClr val="dk1"/>
                        </a:buClr>
                        <a:buSzPct val="25000"/>
                        <a:buFont typeface="Arial"/>
                        <a:buNone/>
                      </a:pPr>
                      <a:r>
                        <a:rPr lang="en-US" sz="1100" b="1" i="0" u="none" strike="noStrike" cap="none" dirty="0" smtClean="0">
                          <a:solidFill>
                            <a:srgbClr val="333333"/>
                          </a:solidFill>
                          <a:latin typeface="+mn-lt"/>
                          <a:ea typeface="NeueHaasGroteskText Std"/>
                          <a:cs typeface="NeueHaasGroteskText Std"/>
                          <a:sym typeface="Arial"/>
                        </a:rPr>
                        <a:t>Nov 2</a:t>
                      </a:r>
                    </a:p>
                    <a:p>
                      <a:pPr marL="0" marR="0" lvl="0" indent="0" algn="ctr" rtl="0">
                        <a:lnSpc>
                          <a:spcPct val="100000"/>
                        </a:lnSpc>
                        <a:spcBef>
                          <a:spcPts val="0"/>
                        </a:spcBef>
                        <a:spcAft>
                          <a:spcPts val="0"/>
                        </a:spcAft>
                        <a:buClr>
                          <a:schemeClr val="dk1"/>
                        </a:buClr>
                        <a:buSzPct val="25000"/>
                        <a:buFont typeface="Arial"/>
                        <a:buNone/>
                      </a:pPr>
                      <a:endParaRPr lang="en-US" sz="1100" b="1" i="0" u="none" strike="noStrike" cap="none" dirty="0" smtClean="0">
                        <a:solidFill>
                          <a:srgbClr val="333333"/>
                        </a:solidFill>
                        <a:latin typeface="+mn-lt"/>
                        <a:ea typeface="NeueHaasGroteskText Std"/>
                        <a:cs typeface="NeueHaasGroteskText Std"/>
                        <a:sym typeface="Arial"/>
                      </a:endParaRPr>
                    </a:p>
                    <a:p>
                      <a:pPr marL="0" marR="0" lvl="0" indent="0" algn="ctr" rtl="0">
                        <a:lnSpc>
                          <a:spcPct val="100000"/>
                        </a:lnSpc>
                        <a:spcBef>
                          <a:spcPts val="0"/>
                        </a:spcBef>
                        <a:spcAft>
                          <a:spcPts val="0"/>
                        </a:spcAft>
                        <a:buClr>
                          <a:schemeClr val="dk1"/>
                        </a:buClr>
                        <a:buSzPct val="25000"/>
                        <a:buFont typeface="Arial"/>
                        <a:buNone/>
                      </a:pPr>
                      <a:r>
                        <a:rPr lang="en-US" sz="1100" b="1" i="0" u="none" strike="noStrike" cap="none" dirty="0" smtClean="0">
                          <a:solidFill>
                            <a:srgbClr val="333333"/>
                          </a:solidFill>
                          <a:latin typeface="+mn-lt"/>
                          <a:ea typeface="NeueHaasGroteskText Std"/>
                          <a:cs typeface="NeueHaasGroteskText Std"/>
                          <a:sym typeface="Arial"/>
                        </a:rPr>
                        <a:t>(3 weeks)</a:t>
                      </a:r>
                      <a:endParaRPr lang="en-US" sz="1100" b="1" i="0" u="none" strike="noStrike" cap="none" dirty="0">
                        <a:solidFill>
                          <a:srgbClr val="333333"/>
                        </a:solidFill>
                        <a:latin typeface="+mn-lt"/>
                        <a:ea typeface="NeueHaasGroteskText Std"/>
                        <a:cs typeface="NeueHaasGroteskText Std"/>
                        <a:sym typeface="Arial"/>
                      </a:endParaRPr>
                    </a:p>
                  </a:txBody>
                  <a:tcPr marL="91450" marR="91450" marT="45725" marB="45725">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100" b="1" i="0" u="none" strike="noStrike" cap="none" dirty="0">
                        <a:solidFill>
                          <a:srgbClr val="333333"/>
                        </a:solidFill>
                        <a:latin typeface="+mn-lt"/>
                        <a:ea typeface="NeueHaasGroteskText Std"/>
                        <a:cs typeface="NeueHaasGroteskText Std"/>
                        <a:sym typeface="Arial"/>
                      </a:endParaRPr>
                    </a:p>
                  </a:txBody>
                  <a:tcPr marL="91450" marR="91450" marT="45725" marB="45725">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US" sz="1100" b="1" i="0" u="none" strike="noStrike" cap="none" dirty="0" smtClean="0">
                          <a:solidFill>
                            <a:srgbClr val="333333"/>
                          </a:solidFill>
                          <a:latin typeface="+mn-lt"/>
                          <a:ea typeface="NeueHaasGroteskText Std"/>
                          <a:cs typeface="NeueHaasGroteskText Std"/>
                          <a:sym typeface="Arial"/>
                        </a:rPr>
                        <a:t>Nov 5 – </a:t>
                      </a:r>
                    </a:p>
                    <a:p>
                      <a:pPr marL="0" marR="0" lvl="0" indent="0" algn="ctr" rtl="0">
                        <a:lnSpc>
                          <a:spcPct val="100000"/>
                        </a:lnSpc>
                        <a:spcBef>
                          <a:spcPts val="0"/>
                        </a:spcBef>
                        <a:spcAft>
                          <a:spcPts val="0"/>
                        </a:spcAft>
                        <a:buClr>
                          <a:schemeClr val="dk1"/>
                        </a:buClr>
                        <a:buSzPct val="25000"/>
                        <a:buFont typeface="Arial"/>
                        <a:buNone/>
                      </a:pPr>
                      <a:r>
                        <a:rPr lang="en-US" sz="1100" b="1" i="0" u="none" strike="noStrike" cap="none" dirty="0" smtClean="0">
                          <a:solidFill>
                            <a:srgbClr val="333333"/>
                          </a:solidFill>
                          <a:latin typeface="+mn-lt"/>
                          <a:ea typeface="NeueHaasGroteskText Std"/>
                          <a:cs typeface="NeueHaasGroteskText Std"/>
                          <a:sym typeface="Arial"/>
                        </a:rPr>
                        <a:t>Nov 16</a:t>
                      </a:r>
                      <a:endParaRPr sz="1100" b="1" i="0" u="none" strike="noStrike" cap="none" dirty="0">
                        <a:solidFill>
                          <a:srgbClr val="333333"/>
                        </a:solidFill>
                        <a:latin typeface="+mn-lt"/>
                        <a:ea typeface="NeueHaasGroteskText Std"/>
                        <a:cs typeface="NeueHaasGroteskText Std"/>
                        <a:sym typeface="Arial"/>
                      </a:endParaRPr>
                    </a:p>
                  </a:txBody>
                  <a:tcPr marL="91450" marR="91450" marT="45725" marB="45725">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100" b="1" i="0" u="none" strike="noStrike" cap="none" dirty="0">
                        <a:solidFill>
                          <a:srgbClr val="333333"/>
                        </a:solidFill>
                        <a:latin typeface="+mn-lt"/>
                        <a:ea typeface="NeueHaasGroteskText Std"/>
                        <a:cs typeface="NeueHaasGroteskText Std"/>
                        <a:sym typeface="Arial"/>
                      </a:endParaRPr>
                    </a:p>
                  </a:txBody>
                  <a:tcPr marL="91450" marR="91450" marT="45725" marB="45725">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US" sz="1100" b="1" i="0" u="none" strike="noStrike" cap="none" dirty="0" smtClean="0">
                          <a:solidFill>
                            <a:srgbClr val="333333"/>
                          </a:solidFill>
                          <a:latin typeface="+mn-lt"/>
                          <a:ea typeface="NeueHaasGroteskText Std"/>
                          <a:cs typeface="NeueHaasGroteskText Std"/>
                          <a:sym typeface="Arial"/>
                        </a:rPr>
                        <a:t>Nov 19 – Nov 30</a:t>
                      </a:r>
                      <a:endParaRPr sz="1100" b="1" i="0" u="none" strike="noStrike" cap="none" dirty="0">
                        <a:solidFill>
                          <a:srgbClr val="333333"/>
                        </a:solidFill>
                        <a:latin typeface="+mn-lt"/>
                        <a:ea typeface="NeueHaasGroteskText Std"/>
                        <a:cs typeface="NeueHaasGroteskText Std"/>
                        <a:sym typeface="Arial"/>
                      </a:endParaRPr>
                    </a:p>
                  </a:txBody>
                  <a:tcPr marL="91450" marR="91450" marT="45725" marB="45725">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ctr" rtl="0">
                        <a:lnSpc>
                          <a:spcPct val="100000"/>
                        </a:lnSpc>
                        <a:spcBef>
                          <a:spcPts val="0"/>
                        </a:spcBef>
                        <a:spcAft>
                          <a:spcPts val="0"/>
                        </a:spcAft>
                        <a:buClr>
                          <a:schemeClr val="dk1"/>
                        </a:buClr>
                        <a:buSzPct val="25000"/>
                        <a:buFont typeface="Arial"/>
                        <a:buNone/>
                      </a:pPr>
                      <a:endParaRPr sz="1100" b="1" i="0" u="none" strike="noStrike" cap="none" dirty="0">
                        <a:solidFill>
                          <a:srgbClr val="333333"/>
                        </a:solidFill>
                        <a:latin typeface="+mn-lt"/>
                        <a:ea typeface="NeueHaasGroteskText Std"/>
                        <a:cs typeface="NeueHaasGroteskText Std"/>
                        <a:sym typeface="Arial"/>
                      </a:endParaRPr>
                    </a:p>
                  </a:txBody>
                  <a:tcPr marL="91450" marR="91450" marT="45725" marB="45725">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US" sz="1100" b="1" i="0" u="none" strike="noStrike" cap="none" dirty="0" smtClean="0">
                          <a:solidFill>
                            <a:srgbClr val="333333"/>
                          </a:solidFill>
                          <a:latin typeface="+mn-lt"/>
                          <a:ea typeface="NeueHaasGroteskText Std"/>
                          <a:cs typeface="NeueHaasGroteskText Std"/>
                          <a:sym typeface="Arial"/>
                        </a:rPr>
                        <a:t>Dec 3 – </a:t>
                      </a:r>
                    </a:p>
                    <a:p>
                      <a:pPr marL="0" marR="0" lvl="0" indent="0" algn="ctr" rtl="0">
                        <a:lnSpc>
                          <a:spcPct val="100000"/>
                        </a:lnSpc>
                        <a:spcBef>
                          <a:spcPts val="0"/>
                        </a:spcBef>
                        <a:spcAft>
                          <a:spcPts val="0"/>
                        </a:spcAft>
                        <a:buClr>
                          <a:schemeClr val="dk1"/>
                        </a:buClr>
                        <a:buSzPct val="25000"/>
                        <a:buFont typeface="Arial"/>
                        <a:buNone/>
                      </a:pPr>
                      <a:r>
                        <a:rPr lang="en-US" sz="1100" b="1" i="0" u="none" strike="noStrike" cap="none" dirty="0" smtClean="0">
                          <a:solidFill>
                            <a:srgbClr val="333333"/>
                          </a:solidFill>
                          <a:latin typeface="+mn-lt"/>
                          <a:ea typeface="NeueHaasGroteskText Std"/>
                          <a:cs typeface="NeueHaasGroteskText Std"/>
                          <a:sym typeface="Arial"/>
                        </a:rPr>
                        <a:t>Dec 14</a:t>
                      </a:r>
                      <a:endParaRPr lang="en-US" sz="1100" b="1" i="0" u="none" strike="noStrike" cap="none" dirty="0">
                        <a:solidFill>
                          <a:srgbClr val="333333"/>
                        </a:solidFill>
                        <a:latin typeface="+mn-lt"/>
                        <a:ea typeface="NeueHaasGroteskText Std"/>
                        <a:cs typeface="NeueHaasGroteskText Std"/>
                        <a:sym typeface="Arial"/>
                      </a:endParaRPr>
                    </a:p>
                  </a:txBody>
                  <a:tcPr marL="91450" marR="91450" marT="45725" marB="45725">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79FEA8"/>
                    </a:solidFill>
                  </a:tcPr>
                </a:tc>
                <a:tc>
                  <a:txBody>
                    <a:bodyPr/>
                    <a:lstStyle/>
                    <a:p>
                      <a:pPr marL="0" marR="0" lvl="0" indent="0" algn="l" rtl="0">
                        <a:lnSpc>
                          <a:spcPct val="100000"/>
                        </a:lnSpc>
                        <a:spcBef>
                          <a:spcPts val="0"/>
                        </a:spcBef>
                        <a:spcAft>
                          <a:spcPts val="0"/>
                        </a:spcAft>
                        <a:buClr>
                          <a:schemeClr val="dk1"/>
                        </a:buClr>
                        <a:buSzPct val="25000"/>
                        <a:buFont typeface="Arial"/>
                        <a:buNone/>
                      </a:pPr>
                      <a:endParaRPr sz="1200" dirty="0">
                        <a:latin typeface="+mn-lt"/>
                      </a:endParaRPr>
                    </a:p>
                  </a:txBody>
                  <a:tcPr marL="91450" marR="91450" marT="45725" marB="45725">
                    <a:lnL w="12700" cap="flat" cmpd="sng" algn="ctr">
                      <a:solidFill>
                        <a:schemeClr val="dk1"/>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lt2"/>
                    </a:solidFill>
                  </a:tcPr>
                </a:tc>
              </a:tr>
            </a:tbl>
          </a:graphicData>
        </a:graphic>
      </p:graphicFrame>
      <p:cxnSp>
        <p:nvCxnSpPr>
          <p:cNvPr id="347" name="Shape 347"/>
          <p:cNvCxnSpPr/>
          <p:nvPr/>
        </p:nvCxnSpPr>
        <p:spPr>
          <a:xfrm rot="10800000">
            <a:off x="8077200" y="5298256"/>
            <a:ext cx="0" cy="309906"/>
          </a:xfrm>
          <a:prstGeom prst="straightConnector1">
            <a:avLst/>
          </a:prstGeom>
          <a:noFill/>
          <a:ln w="12700" cap="sq" cmpd="sng">
            <a:solidFill>
              <a:schemeClr val="accent2"/>
            </a:solidFill>
            <a:prstDash val="solid"/>
            <a:round/>
            <a:headEnd type="none" w="med" len="med"/>
            <a:tailEnd type="triangle" w="lg" len="lg"/>
          </a:ln>
        </p:spPr>
      </p:cxnSp>
      <p:cxnSp>
        <p:nvCxnSpPr>
          <p:cNvPr id="348" name="Shape 348"/>
          <p:cNvCxnSpPr/>
          <p:nvPr/>
        </p:nvCxnSpPr>
        <p:spPr>
          <a:xfrm rot="10800000">
            <a:off x="1633718" y="5302933"/>
            <a:ext cx="0" cy="309906"/>
          </a:xfrm>
          <a:prstGeom prst="straightConnector1">
            <a:avLst/>
          </a:prstGeom>
          <a:noFill/>
          <a:ln w="12700" cap="sq" cmpd="sng">
            <a:solidFill>
              <a:schemeClr val="accent2"/>
            </a:solidFill>
            <a:prstDash val="solid"/>
            <a:round/>
            <a:headEnd type="none" w="med" len="med"/>
            <a:tailEnd type="triangle" w="lg" len="lg"/>
          </a:ln>
        </p:spPr>
      </p:cxnSp>
      <p:cxnSp>
        <p:nvCxnSpPr>
          <p:cNvPr id="349" name="Shape 349"/>
          <p:cNvCxnSpPr/>
          <p:nvPr/>
        </p:nvCxnSpPr>
        <p:spPr>
          <a:xfrm rot="10800000">
            <a:off x="2899816" y="5293524"/>
            <a:ext cx="0" cy="309906"/>
          </a:xfrm>
          <a:prstGeom prst="straightConnector1">
            <a:avLst/>
          </a:prstGeom>
          <a:noFill/>
          <a:ln w="12700" cap="sq" cmpd="sng">
            <a:solidFill>
              <a:schemeClr val="accent2"/>
            </a:solidFill>
            <a:prstDash val="solid"/>
            <a:round/>
            <a:headEnd type="none" w="med" len="med"/>
            <a:tailEnd type="triangle" w="lg" len="lg"/>
          </a:ln>
        </p:spPr>
      </p:cxnSp>
      <p:cxnSp>
        <p:nvCxnSpPr>
          <p:cNvPr id="350" name="Shape 350"/>
          <p:cNvCxnSpPr/>
          <p:nvPr/>
        </p:nvCxnSpPr>
        <p:spPr>
          <a:xfrm flipV="1">
            <a:off x="4189299" y="5288847"/>
            <a:ext cx="4647" cy="265202"/>
          </a:xfrm>
          <a:prstGeom prst="straightConnector1">
            <a:avLst/>
          </a:prstGeom>
          <a:noFill/>
          <a:ln w="12700" cap="sq" cmpd="sng">
            <a:solidFill>
              <a:schemeClr val="accent2"/>
            </a:solidFill>
            <a:prstDash val="solid"/>
            <a:round/>
            <a:headEnd type="none" w="med" len="med"/>
            <a:tailEnd type="triangle" w="lg" len="lg"/>
          </a:ln>
        </p:spPr>
      </p:cxnSp>
      <p:sp>
        <p:nvSpPr>
          <p:cNvPr id="351" name="Shape 351"/>
          <p:cNvSpPr txBox="1"/>
          <p:nvPr/>
        </p:nvSpPr>
        <p:spPr>
          <a:xfrm>
            <a:off x="3781107" y="1101698"/>
            <a:ext cx="2089032"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1" i="0" u="none" strike="noStrike" cap="none" dirty="0">
                <a:solidFill>
                  <a:schemeClr val="dk1"/>
                </a:solidFill>
                <a:latin typeface="Arial"/>
                <a:ea typeface="Arial"/>
                <a:cs typeface="Arial"/>
                <a:sym typeface="Arial"/>
              </a:rPr>
              <a:t>On-Line Self-Directed</a:t>
            </a:r>
          </a:p>
        </p:txBody>
      </p:sp>
      <p:sp>
        <p:nvSpPr>
          <p:cNvPr id="353" name="Shape 353"/>
          <p:cNvSpPr txBox="1"/>
          <p:nvPr/>
        </p:nvSpPr>
        <p:spPr>
          <a:xfrm>
            <a:off x="1066800" y="5832157"/>
            <a:ext cx="7643783" cy="492443"/>
          </a:xfrm>
          <a:prstGeom prst="rect">
            <a:avLst/>
          </a:prstGeom>
          <a:solidFill>
            <a:srgbClr val="EEEEEE"/>
          </a:solidFill>
          <a:ln w="9525" cap="flat" cmpd="sng">
            <a:solidFill>
              <a:schemeClr val="accent2"/>
            </a:solidFill>
            <a:prstDash val="solid"/>
            <a:round/>
            <a:headEnd type="none" w="med" len="med"/>
            <a:tailEnd type="none" w="med" len="med"/>
          </a:ln>
        </p:spPr>
        <p:txBody>
          <a:bodyPr wrap="square" lIns="91425" tIns="45700" rIns="91425" bIns="45700" anchor="t" anchorCtr="0">
            <a:noAutofit/>
          </a:bodyPr>
          <a:lstStyle/>
          <a:p>
            <a:pPr lvl="0" algn="ctr">
              <a:spcBef>
                <a:spcPts val="600"/>
              </a:spcBef>
              <a:buSzPct val="25000"/>
            </a:pPr>
            <a:r>
              <a:rPr lang="en-US" sz="1200" b="1" i="0" u="none" strike="noStrike" cap="none" dirty="0">
                <a:solidFill>
                  <a:schemeClr val="dk1"/>
                </a:solidFill>
                <a:latin typeface="Arial"/>
                <a:ea typeface="Arial"/>
                <a:cs typeface="Arial"/>
                <a:sym typeface="Arial"/>
              </a:rPr>
              <a:t>AWS Essentials &amp; </a:t>
            </a:r>
            <a:r>
              <a:rPr lang="en-US" sz="1200" b="1" dirty="0">
                <a:solidFill>
                  <a:schemeClr val="dk1"/>
                </a:solidFill>
              </a:rPr>
              <a:t>AWS Exam Prep Session</a:t>
            </a:r>
          </a:p>
          <a:p>
            <a:pPr marL="0" marR="0" lvl="0" indent="0" algn="ctr" rtl="0">
              <a:spcBef>
                <a:spcPts val="600"/>
              </a:spcBef>
              <a:spcAft>
                <a:spcPts val="0"/>
              </a:spcAft>
              <a:buSzPct val="25000"/>
              <a:buNone/>
            </a:pPr>
            <a:r>
              <a:rPr lang="en-US" sz="1200" b="0" i="0" u="none" strike="noStrike" cap="none" dirty="0" smtClean="0">
                <a:solidFill>
                  <a:schemeClr val="dk1"/>
                </a:solidFill>
                <a:latin typeface="Arial"/>
                <a:ea typeface="Arial"/>
                <a:cs typeface="Arial"/>
                <a:sym typeface="Arial"/>
              </a:rPr>
              <a:t>Virtual Sessions</a:t>
            </a:r>
            <a:endParaRPr lang="en-US" sz="1200" b="0" i="0" u="none" strike="noStrike" cap="none" dirty="0">
              <a:solidFill>
                <a:schemeClr val="dk1"/>
              </a:solidFill>
              <a:latin typeface="Arial"/>
              <a:ea typeface="Arial"/>
              <a:cs typeface="Arial"/>
              <a:sym typeface="Arial"/>
            </a:endParaRPr>
          </a:p>
        </p:txBody>
      </p:sp>
      <p:cxnSp>
        <p:nvCxnSpPr>
          <p:cNvPr id="354" name="Shape 354"/>
          <p:cNvCxnSpPr/>
          <p:nvPr/>
        </p:nvCxnSpPr>
        <p:spPr>
          <a:xfrm rot="10800000">
            <a:off x="5542694" y="5298256"/>
            <a:ext cx="0" cy="309906"/>
          </a:xfrm>
          <a:prstGeom prst="straightConnector1">
            <a:avLst/>
          </a:prstGeom>
          <a:noFill/>
          <a:ln w="12700" cap="sq" cmpd="sng">
            <a:solidFill>
              <a:schemeClr val="accent2"/>
            </a:solidFill>
            <a:prstDash val="solid"/>
            <a:round/>
            <a:headEnd type="none" w="med" len="med"/>
            <a:tailEnd type="triangle" w="lg" len="lg"/>
          </a:ln>
        </p:spPr>
      </p:cxnSp>
      <p:cxnSp>
        <p:nvCxnSpPr>
          <p:cNvPr id="355" name="Shape 355"/>
          <p:cNvCxnSpPr/>
          <p:nvPr/>
        </p:nvCxnSpPr>
        <p:spPr>
          <a:xfrm rot="10800000">
            <a:off x="6808791" y="5288847"/>
            <a:ext cx="0" cy="309906"/>
          </a:xfrm>
          <a:prstGeom prst="straightConnector1">
            <a:avLst/>
          </a:prstGeom>
          <a:noFill/>
          <a:ln w="12700" cap="sq" cmpd="sng">
            <a:solidFill>
              <a:schemeClr val="accent2"/>
            </a:solidFill>
            <a:prstDash val="solid"/>
            <a:round/>
            <a:headEnd type="none" w="med" len="med"/>
            <a:tailEnd type="triangle" w="lg" len="lg"/>
          </a:ln>
        </p:spPr>
      </p:cxnSp>
      <p:cxnSp>
        <p:nvCxnSpPr>
          <p:cNvPr id="356" name="Shape 356"/>
          <p:cNvCxnSpPr/>
          <p:nvPr/>
        </p:nvCxnSpPr>
        <p:spPr>
          <a:xfrm flipV="1">
            <a:off x="1600200" y="1371077"/>
            <a:ext cx="6513246" cy="7913"/>
          </a:xfrm>
          <a:prstGeom prst="straightConnector1">
            <a:avLst/>
          </a:prstGeom>
          <a:noFill/>
          <a:ln w="12700" cap="sq" cmpd="sng">
            <a:solidFill>
              <a:schemeClr val="accent2"/>
            </a:solidFill>
            <a:prstDash val="solid"/>
            <a:round/>
            <a:headEnd type="none" w="med" len="med"/>
            <a:tailEnd type="none" w="med" len="med"/>
          </a:ln>
        </p:spPr>
      </p:cxnSp>
      <p:cxnSp>
        <p:nvCxnSpPr>
          <p:cNvPr id="357" name="Shape 357"/>
          <p:cNvCxnSpPr/>
          <p:nvPr/>
        </p:nvCxnSpPr>
        <p:spPr>
          <a:xfrm>
            <a:off x="1598234" y="1367916"/>
            <a:ext cx="1966" cy="213154"/>
          </a:xfrm>
          <a:prstGeom prst="straightConnector1">
            <a:avLst/>
          </a:prstGeom>
          <a:noFill/>
          <a:ln w="12700" cap="sq" cmpd="sng">
            <a:solidFill>
              <a:schemeClr val="accent2"/>
            </a:solidFill>
            <a:prstDash val="solid"/>
            <a:round/>
            <a:headEnd type="none" w="med" len="med"/>
            <a:tailEnd type="triangle" w="lg" len="lg"/>
          </a:ln>
        </p:spPr>
      </p:cxnSp>
      <p:cxnSp>
        <p:nvCxnSpPr>
          <p:cNvPr id="358" name="Shape 358"/>
          <p:cNvCxnSpPr/>
          <p:nvPr/>
        </p:nvCxnSpPr>
        <p:spPr>
          <a:xfrm>
            <a:off x="2893634" y="1375026"/>
            <a:ext cx="1966" cy="213154"/>
          </a:xfrm>
          <a:prstGeom prst="straightConnector1">
            <a:avLst/>
          </a:prstGeom>
          <a:noFill/>
          <a:ln w="12700" cap="sq" cmpd="sng">
            <a:solidFill>
              <a:schemeClr val="accent2"/>
            </a:solidFill>
            <a:prstDash val="solid"/>
            <a:round/>
            <a:headEnd type="none" w="med" len="med"/>
            <a:tailEnd type="triangle" w="lg" len="lg"/>
          </a:ln>
        </p:spPr>
      </p:cxnSp>
      <p:cxnSp>
        <p:nvCxnSpPr>
          <p:cNvPr id="359" name="Shape 359"/>
          <p:cNvCxnSpPr/>
          <p:nvPr/>
        </p:nvCxnSpPr>
        <p:spPr>
          <a:xfrm>
            <a:off x="4193946" y="1375026"/>
            <a:ext cx="1966" cy="213154"/>
          </a:xfrm>
          <a:prstGeom prst="straightConnector1">
            <a:avLst/>
          </a:prstGeom>
          <a:noFill/>
          <a:ln w="12700" cap="sq" cmpd="sng">
            <a:solidFill>
              <a:schemeClr val="accent2"/>
            </a:solidFill>
            <a:prstDash val="solid"/>
            <a:round/>
            <a:headEnd type="none" w="med" len="med"/>
            <a:tailEnd type="triangle" w="lg" len="lg"/>
          </a:ln>
        </p:spPr>
      </p:cxnSp>
      <p:cxnSp>
        <p:nvCxnSpPr>
          <p:cNvPr id="360" name="Shape 360"/>
          <p:cNvCxnSpPr/>
          <p:nvPr/>
        </p:nvCxnSpPr>
        <p:spPr>
          <a:xfrm>
            <a:off x="5516698" y="1363683"/>
            <a:ext cx="1966" cy="213154"/>
          </a:xfrm>
          <a:prstGeom prst="straightConnector1">
            <a:avLst/>
          </a:prstGeom>
          <a:noFill/>
          <a:ln w="12700" cap="sq" cmpd="sng">
            <a:solidFill>
              <a:schemeClr val="accent2"/>
            </a:solidFill>
            <a:prstDash val="solid"/>
            <a:round/>
            <a:headEnd type="none" w="med" len="med"/>
            <a:tailEnd type="triangle" w="lg" len="lg"/>
          </a:ln>
        </p:spPr>
      </p:cxnSp>
      <p:cxnSp>
        <p:nvCxnSpPr>
          <p:cNvPr id="361" name="Shape 361"/>
          <p:cNvCxnSpPr/>
          <p:nvPr/>
        </p:nvCxnSpPr>
        <p:spPr>
          <a:xfrm>
            <a:off x="6810050" y="1363969"/>
            <a:ext cx="1966" cy="213154"/>
          </a:xfrm>
          <a:prstGeom prst="straightConnector1">
            <a:avLst/>
          </a:prstGeom>
          <a:noFill/>
          <a:ln w="12700" cap="sq" cmpd="sng">
            <a:solidFill>
              <a:schemeClr val="accent2"/>
            </a:solidFill>
            <a:prstDash val="solid"/>
            <a:round/>
            <a:headEnd type="none" w="med" len="med"/>
            <a:tailEnd type="triangle" w="lg" len="lg"/>
          </a:ln>
        </p:spPr>
      </p:cxnSp>
      <p:cxnSp>
        <p:nvCxnSpPr>
          <p:cNvPr id="362" name="Shape 362"/>
          <p:cNvCxnSpPr/>
          <p:nvPr/>
        </p:nvCxnSpPr>
        <p:spPr>
          <a:xfrm>
            <a:off x="8113446" y="1378990"/>
            <a:ext cx="1966" cy="213154"/>
          </a:xfrm>
          <a:prstGeom prst="straightConnector1">
            <a:avLst/>
          </a:prstGeom>
          <a:noFill/>
          <a:ln w="12700" cap="sq" cmpd="sng">
            <a:solidFill>
              <a:schemeClr val="accent2"/>
            </a:solidFill>
            <a:prstDash val="solid"/>
            <a:round/>
            <a:headEnd type="none" w="med" len="med"/>
            <a:tailEnd type="triangle" w="lg" len="lg"/>
          </a:ln>
        </p:spPr>
      </p:cxnSp>
      <p:graphicFrame>
        <p:nvGraphicFramePr>
          <p:cNvPr id="370" name="Shape 370"/>
          <p:cNvGraphicFramePr/>
          <p:nvPr>
            <p:extLst>
              <p:ext uri="{D42A27DB-BD31-4B8C-83A1-F6EECF244321}">
                <p14:modId xmlns:p14="http://schemas.microsoft.com/office/powerpoint/2010/main" val="3189876108"/>
              </p:ext>
            </p:extLst>
          </p:nvPr>
        </p:nvGraphicFramePr>
        <p:xfrm>
          <a:off x="7281892" y="512560"/>
          <a:ext cx="1395383" cy="782840"/>
        </p:xfrm>
        <a:graphic>
          <a:graphicData uri="http://schemas.openxmlformats.org/drawingml/2006/table">
            <a:tbl>
              <a:tblPr bandRow="1">
                <a:noFill/>
                <a:tableStyleId>{226A9528-4B97-4A47-8E1A-2F6F7E6DCD53}</a:tableStyleId>
              </a:tblPr>
              <a:tblGrid>
                <a:gridCol w="1395383"/>
              </a:tblGrid>
              <a:tr h="211700">
                <a:tc>
                  <a:txBody>
                    <a:bodyPr/>
                    <a:lstStyle/>
                    <a:p>
                      <a:pPr marL="0" marR="0" lvl="0" indent="0" algn="l" rtl="0">
                        <a:spcBef>
                          <a:spcPts val="0"/>
                        </a:spcBef>
                        <a:buSzPct val="25000"/>
                        <a:buNone/>
                      </a:pPr>
                      <a:r>
                        <a:rPr lang="en-US" sz="1050" b="1" dirty="0">
                          <a:latin typeface="+mn-lt"/>
                        </a:rPr>
                        <a:t>Group Learning</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r>
              <a:tr h="174975">
                <a:tc>
                  <a:txBody>
                    <a:bodyPr/>
                    <a:lstStyle/>
                    <a:p>
                      <a:pPr marL="0" marR="0" lvl="0" indent="0" algn="l" rtl="0">
                        <a:lnSpc>
                          <a:spcPct val="100000"/>
                        </a:lnSpc>
                        <a:spcBef>
                          <a:spcPts val="0"/>
                        </a:spcBef>
                        <a:spcAft>
                          <a:spcPts val="0"/>
                        </a:spcAft>
                        <a:buClr>
                          <a:schemeClr val="dk1"/>
                        </a:buClr>
                        <a:buSzPct val="25000"/>
                        <a:buFont typeface="Arial"/>
                        <a:buNone/>
                      </a:pPr>
                      <a:r>
                        <a:rPr lang="en-US" sz="1050" b="1" dirty="0">
                          <a:solidFill>
                            <a:schemeClr val="dk1"/>
                          </a:solidFill>
                          <a:latin typeface="+mn-lt"/>
                        </a:rPr>
                        <a:t>Self-Paced</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FEA8"/>
                    </a:solidFill>
                  </a:tcPr>
                </a:tc>
              </a:tr>
              <a:tr h="279900">
                <a:tc>
                  <a:txBody>
                    <a:bodyPr/>
                    <a:lstStyle/>
                    <a:p>
                      <a:pPr marL="0" marR="0" lvl="0" indent="0" algn="l" rtl="0">
                        <a:lnSpc>
                          <a:spcPct val="100000"/>
                        </a:lnSpc>
                        <a:spcBef>
                          <a:spcPts val="0"/>
                        </a:spcBef>
                        <a:spcAft>
                          <a:spcPts val="0"/>
                        </a:spcAft>
                        <a:buClr>
                          <a:schemeClr val="dk1"/>
                        </a:buClr>
                        <a:buSzPct val="25000"/>
                        <a:buFont typeface="Arial"/>
                        <a:buNone/>
                      </a:pPr>
                      <a:r>
                        <a:rPr lang="en-US" sz="1050" b="1" dirty="0">
                          <a:latin typeface="+mn-lt"/>
                        </a:rPr>
                        <a:t>Instructor-Led</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r>
            </a:tbl>
          </a:graphicData>
        </a:graphic>
      </p:graphicFrame>
      <p:sp>
        <p:nvSpPr>
          <p:cNvPr id="372" name="Shape 372"/>
          <p:cNvSpPr txBox="1"/>
          <p:nvPr/>
        </p:nvSpPr>
        <p:spPr>
          <a:xfrm>
            <a:off x="1626792" y="5524382"/>
            <a:ext cx="6450408" cy="248986"/>
          </a:xfrm>
          <a:prstGeom prst="rect">
            <a:avLst/>
          </a:prstGeom>
          <a:solidFill>
            <a:srgbClr val="FCCFD1"/>
          </a:solidFill>
          <a:ln w="9525"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b="1" i="0" u="none" strike="noStrike" cap="none" dirty="0">
                <a:solidFill>
                  <a:schemeClr val="dk1"/>
                </a:solidFill>
                <a:latin typeface="Arial"/>
                <a:ea typeface="Arial"/>
                <a:cs typeface="Arial"/>
                <a:sym typeface="Arial"/>
              </a:rPr>
              <a:t>Group </a:t>
            </a:r>
            <a:r>
              <a:rPr lang="en-US" sz="1200" b="1" i="0" u="none" strike="noStrike" cap="none" dirty="0" smtClean="0">
                <a:solidFill>
                  <a:schemeClr val="dk1"/>
                </a:solidFill>
                <a:latin typeface="Arial"/>
                <a:ea typeface="Arial"/>
                <a:cs typeface="Arial"/>
                <a:sym typeface="Arial"/>
              </a:rPr>
              <a:t>Sessions</a:t>
            </a:r>
          </a:p>
        </p:txBody>
      </p:sp>
      <p:pic>
        <p:nvPicPr>
          <p:cNvPr id="363" name="Shape 363"/>
          <p:cNvPicPr preferRelativeResize="0"/>
          <p:nvPr/>
        </p:nvPicPr>
        <p:blipFill rotWithShape="1">
          <a:blip r:embed="rId3">
            <a:alphaModFix/>
          </a:blip>
          <a:srcRect l="32208" t="17555" r="45000" b="44107"/>
          <a:stretch/>
        </p:blipFill>
        <p:spPr>
          <a:xfrm>
            <a:off x="248392" y="2808216"/>
            <a:ext cx="396903" cy="156253"/>
          </a:xfrm>
          <a:prstGeom prst="rect">
            <a:avLst/>
          </a:prstGeom>
          <a:noFill/>
          <a:ln>
            <a:noFill/>
          </a:ln>
        </p:spPr>
      </p:pic>
      <p:pic>
        <p:nvPicPr>
          <p:cNvPr id="365" name="Shape 365"/>
          <p:cNvPicPr preferRelativeResize="0"/>
          <p:nvPr/>
        </p:nvPicPr>
        <p:blipFill rotWithShape="1">
          <a:blip r:embed="rId4">
            <a:alphaModFix/>
          </a:blip>
          <a:srcRect t="1171" r="67017" b="-4433"/>
          <a:stretch/>
        </p:blipFill>
        <p:spPr>
          <a:xfrm>
            <a:off x="162556" y="2537347"/>
            <a:ext cx="574380" cy="420871"/>
          </a:xfrm>
          <a:prstGeom prst="rect">
            <a:avLst/>
          </a:prstGeom>
          <a:noFill/>
          <a:ln>
            <a:noFill/>
          </a:ln>
        </p:spPr>
      </p:pic>
      <p:pic>
        <p:nvPicPr>
          <p:cNvPr id="366" name="Shape 366"/>
          <p:cNvPicPr preferRelativeResize="0"/>
          <p:nvPr/>
        </p:nvPicPr>
        <p:blipFill rotWithShape="1">
          <a:blip r:embed="rId5">
            <a:alphaModFix/>
          </a:blip>
          <a:srcRect l="1" t="1" r="73462" b="-10617"/>
          <a:stretch/>
        </p:blipFill>
        <p:spPr>
          <a:xfrm>
            <a:off x="261819" y="3403014"/>
            <a:ext cx="358890" cy="440601"/>
          </a:xfrm>
          <a:prstGeom prst="rect">
            <a:avLst/>
          </a:prstGeom>
          <a:noFill/>
          <a:ln>
            <a:noFill/>
          </a:ln>
        </p:spPr>
      </p:pic>
      <p:grpSp>
        <p:nvGrpSpPr>
          <p:cNvPr id="367" name="Shape 367"/>
          <p:cNvGrpSpPr/>
          <p:nvPr/>
        </p:nvGrpSpPr>
        <p:grpSpPr>
          <a:xfrm>
            <a:off x="232296" y="4177581"/>
            <a:ext cx="443164" cy="583172"/>
            <a:chOff x="232296" y="4216944"/>
            <a:chExt cx="443164" cy="583172"/>
          </a:xfrm>
        </p:grpSpPr>
        <p:pic>
          <p:nvPicPr>
            <p:cNvPr id="368" name="Shape 368"/>
            <p:cNvPicPr preferRelativeResize="0"/>
            <p:nvPr/>
          </p:nvPicPr>
          <p:blipFill rotWithShape="1">
            <a:blip r:embed="rId6">
              <a:alphaModFix/>
            </a:blip>
            <a:srcRect l="37122" r="37221" b="61119"/>
            <a:stretch/>
          </p:blipFill>
          <p:spPr>
            <a:xfrm>
              <a:off x="311892" y="4638048"/>
              <a:ext cx="313719" cy="162067"/>
            </a:xfrm>
            <a:prstGeom prst="rect">
              <a:avLst/>
            </a:prstGeom>
            <a:noFill/>
            <a:ln>
              <a:noFill/>
            </a:ln>
          </p:spPr>
        </p:pic>
        <p:pic>
          <p:nvPicPr>
            <p:cNvPr id="369" name="Shape 369"/>
            <p:cNvPicPr preferRelativeResize="0"/>
            <p:nvPr/>
          </p:nvPicPr>
          <p:blipFill rotWithShape="1">
            <a:blip r:embed="rId7">
              <a:alphaModFix/>
            </a:blip>
            <a:srcRect t="13" r="63755" b="9980"/>
            <a:stretch/>
          </p:blipFill>
          <p:spPr>
            <a:xfrm>
              <a:off x="232296" y="4216944"/>
              <a:ext cx="443164" cy="375183"/>
            </a:xfrm>
            <a:prstGeom prst="rect">
              <a:avLst/>
            </a:prstGeom>
            <a:noFill/>
            <a:ln>
              <a:noFill/>
            </a:ln>
          </p:spPr>
        </p:pic>
      </p:grpSp>
      <p:pic>
        <p:nvPicPr>
          <p:cNvPr id="33" name="Picture 32"/>
          <p:cNvPicPr>
            <a:picLocks noChangeAspect="1"/>
          </p:cNvPicPr>
          <p:nvPr/>
        </p:nvPicPr>
        <p:blipFill rotWithShape="1">
          <a:blip r:embed="rId8" cstate="screen">
            <a:extLst>
              <a:ext uri="{28A0092B-C50C-407E-A947-70E740481C1C}">
                <a14:useLocalDpi xmlns:a14="http://schemas.microsoft.com/office/drawing/2010/main"/>
              </a:ext>
            </a:extLst>
          </a:blip>
          <a:srcRect t="1171" r="67017" b="-4434"/>
          <a:stretch/>
        </p:blipFill>
        <p:spPr>
          <a:xfrm>
            <a:off x="162557" y="2362200"/>
            <a:ext cx="574381" cy="420871"/>
          </a:xfrm>
          <a:prstGeom prst="rect">
            <a:avLst/>
          </a:prstGeom>
        </p:spPr>
      </p:pic>
      <p:pic>
        <p:nvPicPr>
          <p:cNvPr id="34" name="Picture 33"/>
          <p:cNvPicPr>
            <a:picLocks noChangeAspect="1"/>
          </p:cNvPicPr>
          <p:nvPr/>
        </p:nvPicPr>
        <p:blipFill rotWithShape="1">
          <a:blip r:embed="rId9" cstate="screen">
            <a:extLst>
              <a:ext uri="{28A0092B-C50C-407E-A947-70E740481C1C}">
                <a14:useLocalDpi xmlns:a14="http://schemas.microsoft.com/office/drawing/2010/main"/>
              </a:ext>
            </a:extLst>
          </a:blip>
          <a:srcRect l="1" t="1" r="73462" b="-10618"/>
          <a:stretch/>
        </p:blipFill>
        <p:spPr>
          <a:xfrm>
            <a:off x="308402" y="3048000"/>
            <a:ext cx="358890" cy="440601"/>
          </a:xfrm>
          <a:prstGeom prst="rect">
            <a:avLst/>
          </a:prstGeom>
        </p:spPr>
      </p:pic>
      <p:grpSp>
        <p:nvGrpSpPr>
          <p:cNvPr id="35" name="Group 34"/>
          <p:cNvGrpSpPr/>
          <p:nvPr/>
        </p:nvGrpSpPr>
        <p:grpSpPr>
          <a:xfrm>
            <a:off x="299785" y="3810000"/>
            <a:ext cx="443165" cy="583173"/>
            <a:chOff x="232297" y="4216944"/>
            <a:chExt cx="443165" cy="583173"/>
          </a:xfrm>
        </p:grpSpPr>
        <p:pic>
          <p:nvPicPr>
            <p:cNvPr id="36" name="Picture 35"/>
            <p:cNvPicPr>
              <a:picLocks noChangeAspect="1"/>
            </p:cNvPicPr>
            <p:nvPr/>
          </p:nvPicPr>
          <p:blipFill rotWithShape="1">
            <a:blip r:embed="rId10" cstate="screen">
              <a:extLst>
                <a:ext uri="{28A0092B-C50C-407E-A947-70E740481C1C}">
                  <a14:useLocalDpi xmlns:a14="http://schemas.microsoft.com/office/drawing/2010/main"/>
                </a:ext>
              </a:extLst>
            </a:blip>
            <a:srcRect l="37122" r="37221" b="61119"/>
            <a:stretch/>
          </p:blipFill>
          <p:spPr>
            <a:xfrm>
              <a:off x="311893" y="4638049"/>
              <a:ext cx="313720" cy="162068"/>
            </a:xfrm>
            <a:prstGeom prst="rect">
              <a:avLst/>
            </a:prstGeom>
          </p:spPr>
        </p:pic>
        <p:pic>
          <p:nvPicPr>
            <p:cNvPr id="37" name="Picture 36"/>
            <p:cNvPicPr>
              <a:picLocks noChangeAspect="1"/>
            </p:cNvPicPr>
            <p:nvPr/>
          </p:nvPicPr>
          <p:blipFill rotWithShape="1">
            <a:blip r:embed="rId10" cstate="screen">
              <a:extLst>
                <a:ext uri="{28A0092B-C50C-407E-A947-70E740481C1C}">
                  <a14:useLocalDpi xmlns:a14="http://schemas.microsoft.com/office/drawing/2010/main"/>
                </a:ext>
              </a:extLst>
            </a:blip>
            <a:srcRect t="13" r="63755" b="9980"/>
            <a:stretch/>
          </p:blipFill>
          <p:spPr>
            <a:xfrm>
              <a:off x="232297" y="4216944"/>
              <a:ext cx="443165" cy="375184"/>
            </a:xfrm>
            <a:prstGeom prst="rect">
              <a:avLst/>
            </a:prstGeom>
          </p:spPr>
        </p:pic>
      </p:grpSp>
      <p:pic>
        <p:nvPicPr>
          <p:cNvPr id="39" name="Picture 38"/>
          <p:cNvPicPr>
            <a:picLocks noChangeAspect="1"/>
          </p:cNvPicPr>
          <p:nvPr/>
        </p:nvPicPr>
        <p:blipFill rotWithShape="1">
          <a:blip r:embed="rId8" cstate="screen">
            <a:extLst>
              <a:ext uri="{28A0092B-C50C-407E-A947-70E740481C1C}">
                <a14:useLocalDpi xmlns:a14="http://schemas.microsoft.com/office/drawing/2010/main"/>
              </a:ext>
            </a:extLst>
          </a:blip>
          <a:srcRect l="32208" t="17555" r="45000" b="44108"/>
          <a:stretch/>
        </p:blipFill>
        <p:spPr>
          <a:xfrm>
            <a:off x="251295" y="2815546"/>
            <a:ext cx="396904" cy="156254"/>
          </a:xfrm>
          <a:prstGeom prst="rect">
            <a:avLst/>
          </a:prstGeom>
        </p:spPr>
      </p:pic>
      <p:sp>
        <p:nvSpPr>
          <p:cNvPr id="3" name="TextBox 2"/>
          <p:cNvSpPr txBox="1"/>
          <p:nvPr/>
        </p:nvSpPr>
        <p:spPr>
          <a:xfrm>
            <a:off x="279548" y="3421975"/>
            <a:ext cx="444352" cy="261610"/>
          </a:xfrm>
          <a:prstGeom prst="rect">
            <a:avLst/>
          </a:prstGeom>
          <a:noFill/>
        </p:spPr>
        <p:txBody>
          <a:bodyPr wrap="none" rtlCol="0">
            <a:spAutoFit/>
          </a:bodyPr>
          <a:lstStyle/>
          <a:p>
            <a:pPr algn="ctr"/>
            <a:r>
              <a:rPr lang="en-US" sz="1050" b="1" dirty="0" smtClean="0">
                <a:solidFill>
                  <a:schemeClr val="bg2">
                    <a:lumMod val="85000"/>
                    <a:lumOff val="15000"/>
                  </a:schemeClr>
                </a:solidFill>
                <a:latin typeface="Calibri" panose="020F0502020204030204" pitchFamily="34" charset="0"/>
              </a:rPr>
              <a:t>Labs</a:t>
            </a:r>
            <a:endParaRPr lang="en-US" sz="1050" b="1" dirty="0">
              <a:solidFill>
                <a:schemeClr val="bg2">
                  <a:lumMod val="85000"/>
                  <a:lumOff val="15000"/>
                </a:schemeClr>
              </a:solidFill>
              <a:latin typeface="Calibri" panose="020F0502020204030204" pitchFamily="34" charset="0"/>
            </a:endParaRPr>
          </a:p>
        </p:txBody>
      </p:sp>
      <p:sp>
        <p:nvSpPr>
          <p:cNvPr id="42" name="TextBox 41"/>
          <p:cNvSpPr txBox="1"/>
          <p:nvPr/>
        </p:nvSpPr>
        <p:spPr>
          <a:xfrm>
            <a:off x="268942" y="4760752"/>
            <a:ext cx="503664" cy="253916"/>
          </a:xfrm>
          <a:prstGeom prst="rect">
            <a:avLst/>
          </a:prstGeom>
          <a:noFill/>
        </p:spPr>
        <p:txBody>
          <a:bodyPr wrap="none" rtlCol="0">
            <a:spAutoFit/>
          </a:bodyPr>
          <a:lstStyle/>
          <a:p>
            <a:pPr algn="ctr"/>
            <a:r>
              <a:rPr lang="en-US" sz="1050" b="1" dirty="0" smtClean="0">
                <a:solidFill>
                  <a:schemeClr val="bg2">
                    <a:lumMod val="85000"/>
                    <a:lumOff val="15000"/>
                  </a:schemeClr>
                </a:solidFill>
                <a:latin typeface="Calibri" panose="020F0502020204030204" pitchFamily="34" charset="0"/>
              </a:rPr>
              <a:t>Dates</a:t>
            </a:r>
            <a:endParaRPr lang="en-US" sz="1050" b="1" dirty="0">
              <a:solidFill>
                <a:schemeClr val="bg2">
                  <a:lumMod val="85000"/>
                  <a:lumOff val="15000"/>
                </a:schemeClr>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Shape 380"/>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i="0" u="none" strike="noStrike" cap="none">
                <a:solidFill>
                  <a:schemeClr val="dk1"/>
                </a:solidFill>
                <a:latin typeface="Arial"/>
                <a:ea typeface="Arial"/>
                <a:cs typeface="Arial"/>
                <a:sym typeface="Arial"/>
              </a:rPr>
              <a:t>18</a:t>
            </a:fld>
            <a:endParaRPr lang="en-US" sz="700" b="1" i="0" u="none" strike="noStrike" cap="none" dirty="0">
              <a:solidFill>
                <a:schemeClr val="dk1"/>
              </a:solidFill>
              <a:latin typeface="Arial"/>
              <a:ea typeface="Arial"/>
              <a:cs typeface="Arial"/>
              <a:sym typeface="Arial"/>
            </a:endParaRPr>
          </a:p>
        </p:txBody>
      </p:sp>
      <p:sp>
        <p:nvSpPr>
          <p:cNvPr id="381" name="Shape 381"/>
          <p:cNvSpPr txBox="1">
            <a:spLocks noGrp="1"/>
          </p:cNvSpPr>
          <p:nvPr>
            <p:ph type="title"/>
          </p:nvPr>
        </p:nvSpPr>
        <p:spPr>
          <a:xfrm>
            <a:off x="457200" y="594360"/>
            <a:ext cx="8255000" cy="342619"/>
          </a:xfrm>
          <a:prstGeom prst="rect">
            <a:avLst/>
          </a:prstGeom>
          <a:noFill/>
          <a:ln>
            <a:noFill/>
          </a:ln>
        </p:spPr>
        <p:txBody>
          <a:bodyPr wrap="square" lIns="0" tIns="0" rIns="0" bIns="0" anchor="t" anchorCtr="0">
            <a:noAutofit/>
          </a:bodyPr>
          <a:lstStyle/>
          <a:p>
            <a:pPr marL="0" marR="0" lvl="0" indent="0" algn="l" rtl="0">
              <a:lnSpc>
                <a:spcPct val="80000"/>
              </a:lnSpc>
              <a:spcBef>
                <a:spcPts val="0"/>
              </a:spcBef>
              <a:buClr>
                <a:schemeClr val="dk1"/>
              </a:buClr>
              <a:buSzPct val="25000"/>
              <a:buFont typeface="Arial"/>
              <a:buNone/>
            </a:pPr>
            <a:r>
              <a:rPr lang="en-US" sz="2400" b="1" i="0" u="none" strike="noStrike" cap="none" dirty="0" smtClean="0">
                <a:solidFill>
                  <a:schemeClr val="dk1"/>
                </a:solidFill>
                <a:latin typeface="Arial"/>
                <a:ea typeface="Arial"/>
                <a:cs typeface="Arial"/>
                <a:sym typeface="Arial"/>
              </a:rPr>
              <a:t>A Cloud Guru Curriculum Specifics</a:t>
            </a:r>
            <a:endParaRPr lang="en-US" sz="2400" b="1" i="0" u="none" strike="noStrike" cap="none" dirty="0">
              <a:solidFill>
                <a:schemeClr val="dk1"/>
              </a:solidFill>
              <a:latin typeface="Arial"/>
              <a:ea typeface="Arial"/>
              <a:cs typeface="Arial"/>
              <a:sym typeface="Arial"/>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84" y="1219200"/>
            <a:ext cx="8910741"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Shape 388"/>
          <p:cNvSpPr txBox="1">
            <a:spLocks noGrp="1"/>
          </p:cNvSpPr>
          <p:nvPr>
            <p:ph type="title"/>
          </p:nvPr>
        </p:nvSpPr>
        <p:spPr>
          <a:xfrm>
            <a:off x="457200" y="2915125"/>
            <a:ext cx="8229600" cy="685800"/>
          </a:xfrm>
          <a:prstGeom prst="rect">
            <a:avLst/>
          </a:prstGeom>
        </p:spPr>
        <p:txBody>
          <a:bodyPr wrap="square" lIns="91425" tIns="91425" rIns="91425" bIns="91425" anchor="t" anchorCtr="0">
            <a:noAutofit/>
          </a:bodyPr>
          <a:lstStyle/>
          <a:p>
            <a:pPr lvl="0" rtl="0">
              <a:spcBef>
                <a:spcPts val="0"/>
              </a:spcBef>
              <a:buNone/>
            </a:pPr>
            <a:r>
              <a:rPr lang="en-US" sz="3600" dirty="0" smtClean="0"/>
              <a:t>Signing-up</a:t>
            </a:r>
            <a:endParaRPr lang="en-US" sz="3600" dirty="0"/>
          </a:p>
        </p:txBody>
      </p:sp>
      <p:sp>
        <p:nvSpPr>
          <p:cNvPr id="4" name="Shape 187"/>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Clr>
                <a:schemeClr val="dk1"/>
              </a:buClr>
              <a:buSzPct val="25000"/>
              <a:buFont typeface="Arial"/>
              <a:buNone/>
            </a:pPr>
            <a:fld id="{00000000-1234-1234-1234-123412341234}" type="slidenum">
              <a:rPr lang="en-US" sz="700" b="1" i="0" u="none" strike="noStrike" cap="none">
                <a:solidFill>
                  <a:schemeClr val="dk1"/>
                </a:solidFill>
                <a:latin typeface="Arial"/>
                <a:ea typeface="Arial"/>
                <a:cs typeface="Arial"/>
                <a:sym typeface="Arial"/>
              </a:rPr>
              <a:t>19</a:t>
            </a:fld>
            <a:endParaRPr lang="en-US" sz="7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ctrTitle"/>
          </p:nvPr>
        </p:nvSpPr>
        <p:spPr>
          <a:xfrm>
            <a:off x="457200" y="386714"/>
            <a:ext cx="4114800" cy="1737359"/>
          </a:xfrm>
          <a:prstGeom prst="rect">
            <a:avLst/>
          </a:prstGeom>
          <a:noFill/>
          <a:ln>
            <a:noFill/>
          </a:ln>
        </p:spPr>
        <p:txBody>
          <a:bodyPr wrap="square" lIns="0" tIns="0" rIns="0" bIns="0" anchor="t" anchorCtr="0">
            <a:noAutofit/>
          </a:bodyPr>
          <a:lstStyle/>
          <a:p>
            <a:pPr marL="0" marR="0" lvl="0" indent="0" algn="l" rtl="0">
              <a:lnSpc>
                <a:spcPct val="80000"/>
              </a:lnSpc>
              <a:spcBef>
                <a:spcPts val="0"/>
              </a:spcBef>
              <a:buClr>
                <a:schemeClr val="dk1"/>
              </a:buClr>
              <a:buSzPct val="25000"/>
              <a:buFont typeface="Arial"/>
              <a:buNone/>
            </a:pPr>
            <a:r>
              <a:rPr lang="en-US" sz="4000" b="1" i="0" u="none" strike="noStrike" cap="none" dirty="0">
                <a:solidFill>
                  <a:schemeClr val="dk1"/>
                </a:solidFill>
                <a:latin typeface="Arial"/>
                <a:ea typeface="Arial"/>
                <a:cs typeface="Arial"/>
                <a:sym typeface="Arial"/>
              </a:rPr>
              <a:t>Agenda</a:t>
            </a:r>
            <a:br>
              <a:rPr lang="en-US" sz="4000" b="1" i="0" u="none" strike="noStrike" cap="none" dirty="0">
                <a:solidFill>
                  <a:schemeClr val="dk1"/>
                </a:solidFill>
                <a:latin typeface="Arial"/>
                <a:ea typeface="Arial"/>
                <a:cs typeface="Arial"/>
                <a:sym typeface="Arial"/>
              </a:rPr>
            </a:br>
            <a:r>
              <a:rPr lang="en-US" sz="4000" b="1" i="0" u="none" strike="noStrike" cap="none" dirty="0">
                <a:solidFill>
                  <a:schemeClr val="dk1"/>
                </a:solidFill>
                <a:latin typeface="Arial"/>
                <a:ea typeface="Arial"/>
                <a:cs typeface="Arial"/>
                <a:sym typeface="Arial"/>
              </a:rPr>
              <a:t/>
            </a:r>
            <a:br>
              <a:rPr lang="en-US" sz="4000" b="1" i="0" u="none" strike="noStrike" cap="none" dirty="0">
                <a:solidFill>
                  <a:schemeClr val="dk1"/>
                </a:solidFill>
                <a:latin typeface="Arial"/>
                <a:ea typeface="Arial"/>
                <a:cs typeface="Arial"/>
                <a:sym typeface="Arial"/>
              </a:rPr>
            </a:br>
            <a:endParaRPr lang="en-US" sz="4000" b="1" i="0" u="none" strike="noStrike" cap="none" dirty="0">
              <a:solidFill>
                <a:schemeClr val="dk1"/>
              </a:solidFill>
              <a:latin typeface="Arial"/>
              <a:ea typeface="Arial"/>
              <a:cs typeface="Arial"/>
              <a:sym typeface="Arial"/>
            </a:endParaRPr>
          </a:p>
        </p:txBody>
      </p:sp>
      <p:sp>
        <p:nvSpPr>
          <p:cNvPr id="139" name="Shape 139"/>
          <p:cNvSpPr txBox="1">
            <a:spLocks noGrp="1"/>
          </p:cNvSpPr>
          <p:nvPr>
            <p:ph type="subTitle" idx="1"/>
          </p:nvPr>
        </p:nvSpPr>
        <p:spPr>
          <a:xfrm>
            <a:off x="990600" y="1413933"/>
            <a:ext cx="4953000" cy="2275840"/>
          </a:xfrm>
          <a:prstGeom prst="rect">
            <a:avLst/>
          </a:prstGeom>
          <a:noFill/>
          <a:ln>
            <a:noFill/>
          </a:ln>
        </p:spPr>
        <p:txBody>
          <a:bodyPr wrap="square" lIns="0" tIns="0" rIns="0" bIns="0" anchor="t" anchorCtr="0">
            <a:noAutofit/>
          </a:bodyPr>
          <a:lstStyle/>
          <a:p>
            <a:pPr marL="457200" lvl="0" indent="-457200">
              <a:buSzPct val="100000"/>
              <a:buFont typeface="+mj-lt"/>
              <a:buAutoNum type="arabicPeriod"/>
            </a:pPr>
            <a:r>
              <a:rPr lang="en-US" b="0" dirty="0"/>
              <a:t>Verizon Background</a:t>
            </a:r>
          </a:p>
          <a:p>
            <a:pPr marL="742950" lvl="1" indent="-285750" algn="l">
              <a:lnSpc>
                <a:spcPct val="80000"/>
              </a:lnSpc>
              <a:spcBef>
                <a:spcPts val="900"/>
              </a:spcBef>
              <a:buClr>
                <a:schemeClr val="dk1"/>
              </a:buClr>
              <a:buSzPct val="100000"/>
              <a:buFont typeface="Arial" panose="020B0604020202020204" pitchFamily="34" charset="0"/>
              <a:buChar char="•"/>
            </a:pPr>
            <a:r>
              <a:rPr lang="en-US" dirty="0" smtClean="0">
                <a:solidFill>
                  <a:schemeClr val="dk1"/>
                </a:solidFill>
              </a:rPr>
              <a:t>New </a:t>
            </a:r>
            <a:r>
              <a:rPr lang="en-US" dirty="0">
                <a:solidFill>
                  <a:schemeClr val="dk1"/>
                </a:solidFill>
              </a:rPr>
              <a:t>Team Structures and New Capability Upskilling</a:t>
            </a:r>
          </a:p>
          <a:p>
            <a:pPr marL="457200" marR="0" lvl="0" indent="-457200" algn="l" rtl="0">
              <a:lnSpc>
                <a:spcPct val="80000"/>
              </a:lnSpc>
              <a:spcBef>
                <a:spcPts val="900"/>
              </a:spcBef>
              <a:spcAft>
                <a:spcPts val="0"/>
              </a:spcAft>
              <a:buClr>
                <a:schemeClr val="dk1"/>
              </a:buClr>
              <a:buSzPct val="100000"/>
              <a:buFont typeface="+mj-lt"/>
              <a:buAutoNum type="arabicPeriod"/>
            </a:pPr>
            <a:r>
              <a:rPr lang="en-US" sz="2000" b="0" i="0" u="none" strike="noStrike" cap="none" dirty="0" smtClean="0">
                <a:solidFill>
                  <a:schemeClr val="dk1"/>
                </a:solidFill>
                <a:latin typeface="Arial"/>
                <a:ea typeface="Arial"/>
                <a:cs typeface="Arial"/>
                <a:sym typeface="Arial"/>
              </a:rPr>
              <a:t>AWS Background</a:t>
            </a:r>
          </a:p>
          <a:p>
            <a:pPr marL="742950" lvl="1" indent="-285750" algn="l">
              <a:lnSpc>
                <a:spcPct val="80000"/>
              </a:lnSpc>
              <a:spcBef>
                <a:spcPts val="900"/>
              </a:spcBef>
              <a:buClr>
                <a:schemeClr val="dk1"/>
              </a:buClr>
              <a:buSzPct val="100000"/>
              <a:buFont typeface="Arial" panose="020B0604020202020204" pitchFamily="34" charset="0"/>
              <a:buChar char="•"/>
            </a:pPr>
            <a:r>
              <a:rPr lang="en-US" sz="1600" b="0" i="0" u="none" strike="noStrike" cap="none" dirty="0" smtClean="0">
                <a:solidFill>
                  <a:schemeClr val="dk1"/>
                </a:solidFill>
                <a:latin typeface="Arial"/>
                <a:ea typeface="Arial"/>
                <a:cs typeface="Arial"/>
                <a:sym typeface="Arial"/>
              </a:rPr>
              <a:t>AWS </a:t>
            </a:r>
            <a:r>
              <a:rPr lang="en-US" sz="1600" b="0" i="0" u="none" strike="noStrike" cap="none" dirty="0">
                <a:solidFill>
                  <a:schemeClr val="dk1"/>
                </a:solidFill>
                <a:latin typeface="Arial"/>
                <a:ea typeface="Arial"/>
                <a:cs typeface="Arial"/>
                <a:sym typeface="Arial"/>
              </a:rPr>
              <a:t>Certifications (What and Why)</a:t>
            </a:r>
          </a:p>
          <a:p>
            <a:pPr marL="457200" marR="0" lvl="0" indent="-457200" algn="l" rtl="0">
              <a:lnSpc>
                <a:spcPct val="80000"/>
              </a:lnSpc>
              <a:spcBef>
                <a:spcPts val="900"/>
              </a:spcBef>
              <a:spcAft>
                <a:spcPts val="0"/>
              </a:spcAft>
              <a:buClr>
                <a:schemeClr val="dk1"/>
              </a:buClr>
              <a:buSzPct val="100000"/>
              <a:buFont typeface="+mj-lt"/>
              <a:buAutoNum type="arabicPeriod"/>
            </a:pPr>
            <a:r>
              <a:rPr lang="en-US" sz="2000" b="0" i="0" u="none" strike="noStrike" cap="none" dirty="0" smtClean="0">
                <a:solidFill>
                  <a:schemeClr val="dk1"/>
                </a:solidFill>
                <a:latin typeface="Arial"/>
                <a:ea typeface="Arial"/>
                <a:cs typeface="Arial"/>
                <a:sym typeface="Arial"/>
              </a:rPr>
              <a:t>Program Overview</a:t>
            </a:r>
          </a:p>
          <a:p>
            <a:pPr marL="742950" lvl="1" indent="-285750" algn="l">
              <a:lnSpc>
                <a:spcPct val="80000"/>
              </a:lnSpc>
              <a:spcBef>
                <a:spcPts val="900"/>
              </a:spcBef>
              <a:buClr>
                <a:schemeClr val="dk1"/>
              </a:buClr>
              <a:buSzPct val="100000"/>
              <a:buFont typeface="Arial" panose="020B0604020202020204" pitchFamily="34" charset="0"/>
              <a:buChar char="•"/>
            </a:pPr>
            <a:r>
              <a:rPr lang="en-US" b="0" i="0" u="none" strike="noStrike" cap="none" dirty="0" smtClean="0">
                <a:solidFill>
                  <a:schemeClr val="dk1"/>
                </a:solidFill>
                <a:latin typeface="Arial"/>
                <a:ea typeface="Arial"/>
                <a:cs typeface="Arial"/>
                <a:sym typeface="Arial"/>
              </a:rPr>
              <a:t>What </a:t>
            </a:r>
            <a:r>
              <a:rPr lang="en-US" b="0" i="0" u="none" strike="noStrike" cap="none" dirty="0">
                <a:solidFill>
                  <a:schemeClr val="dk1"/>
                </a:solidFill>
                <a:latin typeface="Arial"/>
                <a:ea typeface="Arial"/>
                <a:cs typeface="Arial"/>
                <a:sym typeface="Arial"/>
              </a:rPr>
              <a:t>is CloudTrainVZ </a:t>
            </a:r>
            <a:r>
              <a:rPr lang="en-US" b="0" i="0" u="none" strike="noStrike" cap="none" dirty="0" smtClean="0">
                <a:solidFill>
                  <a:schemeClr val="dk1"/>
                </a:solidFill>
                <a:latin typeface="Arial"/>
                <a:ea typeface="Arial"/>
                <a:cs typeface="Arial"/>
                <a:sym typeface="Arial"/>
              </a:rPr>
              <a:t>Bootcamp</a:t>
            </a:r>
          </a:p>
          <a:p>
            <a:pPr marL="457200" indent="-457200">
              <a:buSzPct val="100000"/>
              <a:buFont typeface="+mj-lt"/>
              <a:buAutoNum type="arabicPeriod"/>
            </a:pPr>
            <a:r>
              <a:rPr lang="en-US" b="0" i="0" u="none" strike="noStrike" cap="none" dirty="0" smtClean="0">
                <a:solidFill>
                  <a:schemeClr val="dk1"/>
                </a:solidFill>
                <a:latin typeface="Arial"/>
                <a:ea typeface="Arial"/>
                <a:cs typeface="Arial"/>
                <a:sym typeface="Arial"/>
              </a:rPr>
              <a:t>Sign Up Demonstration</a:t>
            </a:r>
          </a:p>
          <a:p>
            <a:pPr marL="742950" lvl="1" indent="-285750" algn="l">
              <a:lnSpc>
                <a:spcPct val="80000"/>
              </a:lnSpc>
              <a:spcBef>
                <a:spcPts val="900"/>
              </a:spcBef>
              <a:buClr>
                <a:schemeClr val="dk1"/>
              </a:buClr>
              <a:buSzPct val="100000"/>
              <a:buFont typeface="Arial" panose="020B0604020202020204" pitchFamily="34" charset="0"/>
              <a:buChar char="•"/>
            </a:pPr>
            <a:r>
              <a:rPr lang="en-US" b="0" i="0" u="none" strike="noStrike" cap="none" dirty="0" smtClean="0">
                <a:solidFill>
                  <a:schemeClr val="dk1"/>
                </a:solidFill>
                <a:latin typeface="Arial"/>
                <a:ea typeface="Arial"/>
                <a:cs typeface="Arial"/>
                <a:sym typeface="Arial"/>
              </a:rPr>
              <a:t>How </a:t>
            </a:r>
            <a:r>
              <a:rPr lang="en-US" b="0" i="0" u="none" strike="noStrike" cap="none" dirty="0">
                <a:solidFill>
                  <a:schemeClr val="dk1"/>
                </a:solidFill>
                <a:latin typeface="Arial"/>
                <a:ea typeface="Arial"/>
                <a:cs typeface="Arial"/>
                <a:sym typeface="Arial"/>
              </a:rPr>
              <a:t>to Complete</a:t>
            </a:r>
          </a:p>
          <a:p>
            <a:pPr marL="457200" marR="0" lvl="0" indent="-457200" algn="l" rtl="0">
              <a:lnSpc>
                <a:spcPct val="80000"/>
              </a:lnSpc>
              <a:spcBef>
                <a:spcPts val="900"/>
              </a:spcBef>
              <a:spcAft>
                <a:spcPts val="0"/>
              </a:spcAft>
              <a:buClr>
                <a:schemeClr val="dk1"/>
              </a:buClr>
              <a:buSzPct val="100000"/>
              <a:buFont typeface="+mj-lt"/>
              <a:buAutoNum type="arabicPeriod"/>
            </a:pPr>
            <a:r>
              <a:rPr lang="en-US" sz="2000" b="0" i="0" u="none" strike="noStrike" cap="none" dirty="0" smtClean="0">
                <a:solidFill>
                  <a:schemeClr val="dk1"/>
                </a:solidFill>
                <a:latin typeface="Arial"/>
                <a:ea typeface="Arial"/>
                <a:cs typeface="Arial"/>
                <a:sym typeface="Arial"/>
              </a:rPr>
              <a:t>Captain</a:t>
            </a:r>
            <a:r>
              <a:rPr lang="en-US" b="0" dirty="0" smtClean="0"/>
              <a:t>’s</a:t>
            </a:r>
            <a:r>
              <a:rPr lang="en-US" sz="2000" b="0" i="0" u="none" strike="noStrike" cap="none" dirty="0" smtClean="0">
                <a:solidFill>
                  <a:schemeClr val="dk1"/>
                </a:solidFill>
                <a:latin typeface="Arial"/>
                <a:ea typeface="Arial"/>
                <a:cs typeface="Arial"/>
                <a:sym typeface="Arial"/>
              </a:rPr>
              <a:t> Overview</a:t>
            </a:r>
            <a:endParaRPr lang="en-US" b="0" dirty="0"/>
          </a:p>
          <a:p>
            <a:pPr marL="800100" lvl="1" indent="-342900" algn="l">
              <a:lnSpc>
                <a:spcPct val="80000"/>
              </a:lnSpc>
              <a:spcBef>
                <a:spcPts val="900"/>
              </a:spcBef>
              <a:buClr>
                <a:schemeClr val="dk1"/>
              </a:buClr>
              <a:buSzPct val="100000"/>
              <a:buFont typeface="Arial"/>
              <a:buChar char="•"/>
            </a:pPr>
            <a:r>
              <a:rPr lang="en-US" sz="1600" b="0" i="0" u="none" strike="noStrike" cap="none" dirty="0" smtClean="0">
                <a:solidFill>
                  <a:schemeClr val="dk1"/>
                </a:solidFill>
                <a:latin typeface="Arial"/>
                <a:ea typeface="Arial"/>
                <a:cs typeface="Arial"/>
                <a:sym typeface="Arial"/>
              </a:rPr>
              <a:t>Technical </a:t>
            </a:r>
            <a:r>
              <a:rPr lang="en-US" sz="1600" b="0" i="0" u="none" strike="noStrike" cap="none" dirty="0">
                <a:solidFill>
                  <a:schemeClr val="dk1"/>
                </a:solidFill>
                <a:latin typeface="Arial"/>
                <a:ea typeface="Arial"/>
                <a:cs typeface="Arial"/>
                <a:sym typeface="Arial"/>
              </a:rPr>
              <a:t>Essentials</a:t>
            </a:r>
          </a:p>
        </p:txBody>
      </p:sp>
      <p:pic>
        <p:nvPicPr>
          <p:cNvPr id="140" name="Shape 140"/>
          <p:cNvPicPr preferRelativeResize="0"/>
          <p:nvPr/>
        </p:nvPicPr>
        <p:blipFill rotWithShape="1">
          <a:blip r:embed="rId3">
            <a:alphaModFix/>
          </a:blip>
          <a:srcRect/>
          <a:stretch/>
        </p:blipFill>
        <p:spPr>
          <a:xfrm>
            <a:off x="6088969" y="3886200"/>
            <a:ext cx="2365375" cy="1981199"/>
          </a:xfrm>
          <a:prstGeom prst="rect">
            <a:avLst/>
          </a:prstGeom>
          <a:noFill/>
          <a:ln>
            <a:noFill/>
          </a:ln>
        </p:spPr>
      </p:pic>
      <p:sp>
        <p:nvSpPr>
          <p:cNvPr id="5" name="Shape 187"/>
          <p:cNvSpPr txBox="1">
            <a:spLocks/>
          </p:cNvSpPr>
          <p:nvPr/>
        </p:nvSpPr>
        <p:spPr>
          <a:xfrm>
            <a:off x="8458200" y="6414532"/>
            <a:ext cx="228600" cy="228600"/>
          </a:xfrm>
          <a:prstGeom prst="rect">
            <a:avLst/>
          </a:prstGeom>
          <a:noFill/>
          <a:ln>
            <a:noFill/>
          </a:ln>
        </p:spPr>
        <p:txBody>
          <a:bodyPr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buClr>
                <a:schemeClr val="dk1"/>
              </a:buClr>
              <a:buSzPct val="25000"/>
              <a:buFont typeface="Arial"/>
              <a:buNone/>
            </a:pPr>
            <a:fld id="{00000000-1234-1234-1234-123412341234}" type="slidenum">
              <a:rPr lang="en-US" sz="700" b="1" smtClean="0">
                <a:solidFill>
                  <a:schemeClr val="dk1"/>
                </a:solidFill>
              </a:rPr>
              <a:pPr algn="r">
                <a:buClr>
                  <a:schemeClr val="dk1"/>
                </a:buClr>
                <a:buSzPct val="25000"/>
                <a:buFont typeface="Arial"/>
                <a:buNone/>
              </a:pPr>
              <a:t>2</a:t>
            </a:fld>
            <a:endParaRPr lang="en-US" sz="700" b="1" dirty="0">
              <a:solidFill>
                <a:schemeClr val="dk1"/>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5697"/>
          <a:stretch/>
        </p:blipFill>
        <p:spPr bwMode="auto">
          <a:xfrm>
            <a:off x="685800" y="1295400"/>
            <a:ext cx="532501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i="0" u="none" strike="noStrike" cap="none">
                <a:solidFill>
                  <a:schemeClr val="dk1"/>
                </a:solidFill>
                <a:latin typeface="Arial"/>
                <a:ea typeface="Arial"/>
                <a:cs typeface="Arial"/>
                <a:sym typeface="Arial"/>
              </a:rPr>
              <a:t>20</a:t>
            </a:fld>
            <a:endParaRPr lang="en-US" sz="700" b="1" i="0" u="none" strike="noStrike" cap="none" dirty="0">
              <a:solidFill>
                <a:schemeClr val="dk1"/>
              </a:solidFill>
              <a:latin typeface="Arial"/>
              <a:ea typeface="Arial"/>
              <a:cs typeface="Arial"/>
              <a:sym typeface="Arial"/>
            </a:endParaRPr>
          </a:p>
        </p:txBody>
      </p:sp>
      <p:sp>
        <p:nvSpPr>
          <p:cNvPr id="394" name="Shape 394"/>
          <p:cNvSpPr txBox="1">
            <a:spLocks noGrp="1"/>
          </p:cNvSpPr>
          <p:nvPr>
            <p:ph type="title"/>
          </p:nvPr>
        </p:nvSpPr>
        <p:spPr>
          <a:xfrm>
            <a:off x="457200" y="609600"/>
            <a:ext cx="8229600" cy="914400"/>
          </a:xfrm>
          <a:prstGeom prst="rect">
            <a:avLst/>
          </a:prstGeom>
          <a:noFill/>
          <a:ln>
            <a:noFill/>
          </a:ln>
        </p:spPr>
        <p:txBody>
          <a:bodyPr wrap="square" lIns="0" tIns="0" rIns="0" bIns="0" anchor="t" anchorCtr="0">
            <a:noAutofit/>
          </a:bodyPr>
          <a:lstStyle/>
          <a:p>
            <a:pPr lvl="0">
              <a:buSzPct val="25000"/>
            </a:pPr>
            <a:r>
              <a:rPr lang="en-US" dirty="0"/>
              <a:t>Signing </a:t>
            </a:r>
            <a:r>
              <a:rPr lang="en-US" dirty="0" smtClean="0"/>
              <a:t>Up – Mailing List (CSAA SEPT 2018)</a:t>
            </a:r>
            <a:r>
              <a:rPr lang="en-US" dirty="0"/>
              <a:t/>
            </a:r>
            <a:br>
              <a:rPr lang="en-US" dirty="0"/>
            </a:br>
            <a:r>
              <a:rPr lang="en-US" sz="1800" dirty="0" smtClean="0"/>
              <a:t/>
            </a:r>
            <a:br>
              <a:rPr lang="en-US" sz="1800" dirty="0" smtClean="0"/>
            </a:br>
            <a:r>
              <a:rPr lang="en-US" sz="1400" dirty="0" smtClean="0">
                <a:hlinkClick r:id="rId3"/>
              </a:rPr>
              <a:t>https</a:t>
            </a:r>
            <a:r>
              <a:rPr lang="en-US" sz="1400" dirty="0">
                <a:hlinkClick r:id="rId3"/>
              </a:rPr>
              <a:t>://oneconfluence.verizon.com/display/CloudTrainVZ/Bootcamp+Sign-up+Instructions</a:t>
            </a:r>
            <a:endParaRPr lang="en-US" sz="1400" b="1" i="0" u="none" strike="noStrike" cap="none" dirty="0">
              <a:solidFill>
                <a:schemeClr val="dk1"/>
              </a:solidFill>
              <a:sym typeface="Arial"/>
            </a:endParaRPr>
          </a:p>
        </p:txBody>
      </p:sp>
      <p:pic>
        <p:nvPicPr>
          <p:cNvPr id="395" name="Shape 395"/>
          <p:cNvPicPr preferRelativeResize="0">
            <a:picLocks noGrp="1"/>
          </p:cNvPicPr>
          <p:nvPr>
            <p:ph type="body" idx="1"/>
          </p:nvPr>
        </p:nvPicPr>
        <p:blipFill rotWithShape="1">
          <a:blip r:embed="rId4">
            <a:alphaModFix/>
          </a:blip>
          <a:srcRect/>
          <a:stretch/>
        </p:blipFill>
        <p:spPr>
          <a:xfrm>
            <a:off x="457201" y="1397727"/>
            <a:ext cx="6852508" cy="4393473"/>
          </a:xfrm>
          <a:prstGeom prst="rect">
            <a:avLst/>
          </a:prstGeom>
          <a:noFill/>
          <a:ln>
            <a:solidFill>
              <a:schemeClr val="accent1"/>
            </a:solidFill>
          </a:ln>
        </p:spPr>
      </p:pic>
      <p:pic>
        <p:nvPicPr>
          <p:cNvPr id="2" name="Picture 1"/>
          <p:cNvPicPr>
            <a:picLocks noChangeAspect="1"/>
          </p:cNvPicPr>
          <p:nvPr/>
        </p:nvPicPr>
        <p:blipFill>
          <a:blip r:embed="rId5"/>
          <a:stretch>
            <a:fillRect/>
          </a:stretch>
        </p:blipFill>
        <p:spPr>
          <a:xfrm>
            <a:off x="4337395" y="3657600"/>
            <a:ext cx="4776788" cy="265765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body" idx="1"/>
          </p:nvPr>
        </p:nvSpPr>
        <p:spPr>
          <a:xfrm>
            <a:off x="457200" y="1191358"/>
            <a:ext cx="6305548" cy="3136899"/>
          </a:xfrm>
          <a:prstGeom prst="rect">
            <a:avLst/>
          </a:prstGeom>
          <a:noFill/>
          <a:ln>
            <a:noFill/>
          </a:ln>
        </p:spPr>
        <p:txBody>
          <a:bodyPr wrap="square" lIns="0" tIns="0" rIns="0" bIns="0" anchor="t" anchorCtr="0">
            <a:noAutofit/>
          </a:bodyPr>
          <a:lstStyle/>
          <a:p>
            <a:pPr marL="285750" marR="0" lvl="0" indent="-285750" algn="l" rtl="0">
              <a:lnSpc>
                <a:spcPct val="100000"/>
              </a:lnSpc>
              <a:spcBef>
                <a:spcPts val="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Student creates an account in A Cloud Guru (ACG) using their </a:t>
            </a:r>
            <a:r>
              <a:rPr lang="en-US" sz="1600" b="1" i="0" u="none" strike="noStrike" cap="none" dirty="0">
                <a:solidFill>
                  <a:schemeClr val="dk1"/>
                </a:solidFill>
                <a:latin typeface="Arial"/>
                <a:ea typeface="Arial"/>
                <a:cs typeface="Arial"/>
                <a:sym typeface="Arial"/>
              </a:rPr>
              <a:t>Enterprise ID </a:t>
            </a:r>
            <a:r>
              <a:rPr lang="en-US" sz="1600" b="1" i="0" u="none" strike="noStrike" cap="none" dirty="0" smtClean="0">
                <a:solidFill>
                  <a:schemeClr val="dk1"/>
                </a:solidFill>
                <a:latin typeface="Arial"/>
                <a:ea typeface="Arial"/>
                <a:cs typeface="Arial"/>
                <a:sym typeface="Arial"/>
              </a:rPr>
              <a:t>(not Employee ID) </a:t>
            </a:r>
            <a:r>
              <a:rPr lang="en-US" sz="1600" b="0" i="0" u="none" strike="noStrike" cap="none" dirty="0" smtClean="0">
                <a:solidFill>
                  <a:schemeClr val="dk1"/>
                </a:solidFill>
                <a:latin typeface="Arial"/>
                <a:ea typeface="Arial"/>
                <a:cs typeface="Arial"/>
                <a:sym typeface="Arial"/>
              </a:rPr>
              <a:t>and </a:t>
            </a:r>
            <a:r>
              <a:rPr lang="en-US" sz="1600" b="1" i="0" u="none" strike="noStrike" cap="none" dirty="0">
                <a:solidFill>
                  <a:schemeClr val="dk1"/>
                </a:solidFill>
                <a:latin typeface="Arial"/>
                <a:ea typeface="Arial"/>
                <a:cs typeface="Arial"/>
                <a:sym typeface="Arial"/>
              </a:rPr>
              <a:t>Verizon email</a:t>
            </a:r>
            <a:r>
              <a:rPr lang="en-US" sz="1600" b="0" i="0" u="none" strike="noStrike" cap="none" dirty="0">
                <a:solidFill>
                  <a:schemeClr val="dk1"/>
                </a:solidFill>
                <a:latin typeface="Arial"/>
                <a:ea typeface="Arial"/>
                <a:cs typeface="Arial"/>
                <a:sym typeface="Arial"/>
              </a:rPr>
              <a:t> address to start taking courses per </a:t>
            </a:r>
            <a:r>
              <a:rPr lang="en-US" sz="1600" b="0" i="0" u="none" strike="noStrike" cap="none" dirty="0" smtClean="0">
                <a:solidFill>
                  <a:schemeClr val="dk1"/>
                </a:solidFill>
                <a:latin typeface="Arial"/>
                <a:ea typeface="Arial"/>
                <a:cs typeface="Arial"/>
                <a:sym typeface="Arial"/>
              </a:rPr>
              <a:t>the CSAA </a:t>
            </a:r>
            <a:r>
              <a:rPr lang="en-US" sz="1600" b="0" i="0" u="none" strike="noStrike" cap="none" dirty="0">
                <a:solidFill>
                  <a:schemeClr val="dk1"/>
                </a:solidFill>
                <a:latin typeface="Arial"/>
                <a:ea typeface="Arial"/>
                <a:cs typeface="Arial"/>
                <a:sym typeface="Arial"/>
              </a:rPr>
              <a:t>curriculum</a:t>
            </a:r>
            <a:r>
              <a:rPr lang="en-US" sz="1600" b="0" i="0" u="none" strike="noStrike" cap="none" dirty="0" smtClean="0">
                <a:solidFill>
                  <a:schemeClr val="dk1"/>
                </a:solidFill>
                <a:latin typeface="Arial"/>
                <a:ea typeface="Arial"/>
                <a:cs typeface="Arial"/>
                <a:sym typeface="Arial"/>
              </a:rPr>
              <a:t>.</a:t>
            </a:r>
          </a:p>
          <a:p>
            <a:pPr marL="285750" marR="0" lvl="0" indent="-285750" algn="l" rtl="0">
              <a:lnSpc>
                <a:spcPct val="100000"/>
              </a:lnSpc>
              <a:spcBef>
                <a:spcPts val="0"/>
              </a:spcBef>
              <a:spcAft>
                <a:spcPts val="0"/>
              </a:spcAft>
              <a:buClr>
                <a:schemeClr val="dk1"/>
              </a:buClr>
              <a:buSzPct val="100000"/>
              <a:buFont typeface="Arial"/>
              <a:buChar char="•"/>
            </a:pPr>
            <a:endParaRPr sz="8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12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Course completion is tracked via A Cloud Guru. All course videos, whitepapers and labs are </a:t>
            </a:r>
            <a:r>
              <a:rPr lang="en-US" sz="1600" b="1" i="0" u="none" strike="noStrike" cap="none" dirty="0">
                <a:solidFill>
                  <a:schemeClr val="dk1"/>
                </a:solidFill>
                <a:latin typeface="Arial"/>
                <a:ea typeface="Arial"/>
                <a:cs typeface="Arial"/>
                <a:sym typeface="Arial"/>
              </a:rPr>
              <a:t>REQUIRED</a:t>
            </a:r>
            <a:r>
              <a:rPr lang="en-US" sz="1600" b="0" i="0" u="none" strike="noStrike" cap="none" dirty="0">
                <a:solidFill>
                  <a:schemeClr val="dk1"/>
                </a:solidFill>
                <a:latin typeface="Arial"/>
                <a:ea typeface="Arial"/>
                <a:cs typeface="Arial"/>
                <a:sym typeface="Arial"/>
              </a:rPr>
              <a:t> to be marked as completed in ACG to receive full credit for the sprints. </a:t>
            </a:r>
            <a:r>
              <a:rPr lang="en-US" sz="1600" b="0" i="0" u="none" strike="noStrike" cap="none" dirty="0" smtClean="0">
                <a:solidFill>
                  <a:schemeClr val="dk1"/>
                </a:solidFill>
                <a:latin typeface="Arial"/>
                <a:ea typeface="Arial"/>
                <a:cs typeface="Arial"/>
                <a:sym typeface="Arial"/>
              </a:rPr>
              <a:t>In Qwiklabs and for Whitepapers </a:t>
            </a:r>
            <a:r>
              <a:rPr lang="en-US" sz="1600" b="0" i="0" u="none" strike="noStrike" cap="none" dirty="0">
                <a:solidFill>
                  <a:schemeClr val="dk1"/>
                </a:solidFill>
                <a:latin typeface="Arial"/>
                <a:ea typeface="Arial"/>
                <a:cs typeface="Arial"/>
                <a:sym typeface="Arial"/>
              </a:rPr>
              <a:t>this is a manual process and you must “</a:t>
            </a:r>
            <a:r>
              <a:rPr lang="en-US" sz="1600" i="0" u="none" strike="noStrike" cap="none" dirty="0">
                <a:solidFill>
                  <a:schemeClr val="dk1"/>
                </a:solidFill>
                <a:latin typeface="Arial"/>
                <a:ea typeface="Arial"/>
                <a:cs typeface="Arial"/>
                <a:sym typeface="Arial"/>
              </a:rPr>
              <a:t>check the box</a:t>
            </a:r>
            <a:r>
              <a:rPr lang="en-US" sz="1600" b="0" i="0" u="none" strike="noStrike" cap="none" dirty="0">
                <a:solidFill>
                  <a:schemeClr val="dk1"/>
                </a:solidFill>
                <a:latin typeface="Arial"/>
                <a:ea typeface="Arial"/>
                <a:cs typeface="Arial"/>
                <a:sym typeface="Arial"/>
              </a:rPr>
              <a:t>” yourself to show completion of a section.</a:t>
            </a:r>
          </a:p>
          <a:p>
            <a:pPr marL="0" marR="0" lvl="0" indent="0" algn="l" rtl="0">
              <a:lnSpc>
                <a:spcPct val="100000"/>
              </a:lnSpc>
              <a:spcBef>
                <a:spcPts val="1200"/>
              </a:spcBef>
              <a:buClr>
                <a:schemeClr val="dk1"/>
              </a:buClr>
              <a:buSzPct val="25000"/>
              <a:buFont typeface="Arial"/>
              <a:buNone/>
            </a:pPr>
            <a:endParaRPr sz="1600" b="1" i="0" u="none" strike="noStrike" cap="none" dirty="0">
              <a:solidFill>
                <a:schemeClr val="dk1"/>
              </a:solidFill>
              <a:latin typeface="Arial"/>
              <a:ea typeface="Arial"/>
              <a:cs typeface="Arial"/>
              <a:sym typeface="Arial"/>
            </a:endParaRPr>
          </a:p>
        </p:txBody>
      </p:sp>
      <p:sp>
        <p:nvSpPr>
          <p:cNvPr id="401" name="Shape 401"/>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i="0" u="none" strike="noStrike" cap="none">
                <a:solidFill>
                  <a:schemeClr val="dk1"/>
                </a:solidFill>
                <a:latin typeface="Arial"/>
                <a:ea typeface="Arial"/>
                <a:cs typeface="Arial"/>
                <a:sym typeface="Arial"/>
              </a:rPr>
              <a:t>21</a:t>
            </a:fld>
            <a:endParaRPr lang="en-US" sz="700" b="1" i="0" u="none" strike="noStrike" cap="none" dirty="0">
              <a:solidFill>
                <a:schemeClr val="dk1"/>
              </a:solidFill>
              <a:latin typeface="Arial"/>
              <a:ea typeface="Arial"/>
              <a:cs typeface="Arial"/>
              <a:sym typeface="Arial"/>
            </a:endParaRPr>
          </a:p>
        </p:txBody>
      </p:sp>
      <p:sp>
        <p:nvSpPr>
          <p:cNvPr id="402" name="Shape 402"/>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a:buSzPct val="25000"/>
            </a:pPr>
            <a:r>
              <a:rPr lang="en-US" dirty="0" smtClean="0"/>
              <a:t>Signing Up - A </a:t>
            </a:r>
            <a:r>
              <a:rPr lang="en-US" dirty="0"/>
              <a:t>Cloud Guru</a:t>
            </a:r>
          </a:p>
        </p:txBody>
      </p:sp>
      <p:pic>
        <p:nvPicPr>
          <p:cNvPr id="403" name="Shape 403"/>
          <p:cNvPicPr preferRelativeResize="0"/>
          <p:nvPr/>
        </p:nvPicPr>
        <p:blipFill rotWithShape="1">
          <a:blip r:embed="rId3">
            <a:alphaModFix/>
          </a:blip>
          <a:srcRect/>
          <a:stretch/>
        </p:blipFill>
        <p:spPr>
          <a:xfrm>
            <a:off x="6096000" y="3719833"/>
            <a:ext cx="2590800" cy="1502827"/>
          </a:xfrm>
          <a:prstGeom prst="rect">
            <a:avLst/>
          </a:prstGeom>
          <a:noFill/>
          <a:ln>
            <a:noFill/>
          </a:ln>
        </p:spPr>
      </p:pic>
      <p:pic>
        <p:nvPicPr>
          <p:cNvPr id="404" name="Shape 404"/>
          <p:cNvPicPr preferRelativeResize="0"/>
          <p:nvPr/>
        </p:nvPicPr>
        <p:blipFill rotWithShape="1">
          <a:blip r:embed="rId4">
            <a:alphaModFix/>
          </a:blip>
          <a:srcRect b="42646"/>
          <a:stretch/>
        </p:blipFill>
        <p:spPr>
          <a:xfrm>
            <a:off x="761996" y="3719833"/>
            <a:ext cx="1857373" cy="2366477"/>
          </a:xfrm>
          <a:prstGeom prst="rect">
            <a:avLst/>
          </a:prstGeom>
          <a:noFill/>
          <a:ln>
            <a:noFill/>
          </a:ln>
        </p:spPr>
      </p:pic>
      <p:pic>
        <p:nvPicPr>
          <p:cNvPr id="405" name="Shape 405"/>
          <p:cNvPicPr preferRelativeResize="0"/>
          <p:nvPr/>
        </p:nvPicPr>
        <p:blipFill rotWithShape="1">
          <a:blip r:embed="rId5">
            <a:alphaModFix/>
          </a:blip>
          <a:srcRect/>
          <a:stretch/>
        </p:blipFill>
        <p:spPr>
          <a:xfrm>
            <a:off x="6838950" y="565177"/>
            <a:ext cx="1838325" cy="2787623"/>
          </a:xfrm>
          <a:prstGeom prst="rect">
            <a:avLst/>
          </a:prstGeom>
          <a:noFill/>
          <a:ln w="9525" cap="flat" cmpd="sng">
            <a:solidFill>
              <a:schemeClr val="dk1"/>
            </a:solidFill>
            <a:prstDash val="solid"/>
            <a:miter lim="800000"/>
            <a:headEnd type="none" w="med" len="med"/>
            <a:tailEnd type="none" w="med" len="med"/>
          </a:ln>
        </p:spPr>
      </p:pic>
      <p:cxnSp>
        <p:nvCxnSpPr>
          <p:cNvPr id="406" name="Shape 406"/>
          <p:cNvCxnSpPr/>
          <p:nvPr/>
        </p:nvCxnSpPr>
        <p:spPr>
          <a:xfrm>
            <a:off x="5105400" y="1813644"/>
            <a:ext cx="1581149" cy="0"/>
          </a:xfrm>
          <a:prstGeom prst="straightConnector1">
            <a:avLst/>
          </a:prstGeom>
          <a:noFill/>
          <a:ln w="19050" cap="sq" cmpd="sng">
            <a:solidFill>
              <a:schemeClr val="accent2"/>
            </a:solidFill>
            <a:prstDash val="solid"/>
            <a:round/>
            <a:headEnd type="none" w="med" len="med"/>
            <a:tailEnd type="stealth" w="lg" len="lg"/>
          </a:ln>
        </p:spPr>
      </p:cxnSp>
      <p:sp>
        <p:nvSpPr>
          <p:cNvPr id="407" name="Shape 407"/>
          <p:cNvSpPr/>
          <p:nvPr/>
        </p:nvSpPr>
        <p:spPr>
          <a:xfrm>
            <a:off x="6096000" y="4800600"/>
            <a:ext cx="2628900" cy="1760586"/>
          </a:xfrm>
          <a:prstGeom prst="rect">
            <a:avLst/>
          </a:prstGeom>
          <a:noFill/>
          <a:ln>
            <a:noFill/>
          </a:ln>
        </p:spPr>
        <p:txBody>
          <a:bodyPr wrap="square" lIns="91425" tIns="45700" rIns="91425" bIns="45700" anchor="ctr" anchorCtr="0">
            <a:noAutofit/>
          </a:bodyPr>
          <a:lstStyle/>
          <a:p>
            <a:pPr marL="0" marR="0" lvl="0" indent="0" algn="ctr" rtl="0">
              <a:spcBef>
                <a:spcPts val="0"/>
              </a:spcBef>
              <a:buSzPct val="25000"/>
              <a:buNone/>
            </a:pPr>
            <a:r>
              <a:rPr lang="en-US" sz="1200" b="0" i="0" u="none" strike="noStrike" cap="none" dirty="0">
                <a:solidFill>
                  <a:schemeClr val="tx1"/>
                </a:solidFill>
                <a:latin typeface="Arial"/>
                <a:ea typeface="Arial"/>
                <a:cs typeface="Arial"/>
                <a:sym typeface="Arial"/>
              </a:rPr>
              <a:t>ACG training materials are covered with an Enterprise license. Employees with valid credentials can take any classes </a:t>
            </a:r>
            <a:r>
              <a:rPr lang="en-US" sz="1200" b="0" i="0" u="none" strike="noStrike" cap="none" dirty="0" smtClean="0">
                <a:solidFill>
                  <a:schemeClr val="tx1"/>
                </a:solidFill>
                <a:latin typeface="Arial"/>
                <a:ea typeface="Arial"/>
                <a:cs typeface="Arial"/>
                <a:sym typeface="Arial"/>
              </a:rPr>
              <a:t>offered</a:t>
            </a:r>
            <a:endParaRPr lang="en-US" sz="1200" b="0" i="0" u="none" strike="noStrike" cap="none" dirty="0">
              <a:solidFill>
                <a:schemeClr val="tx1"/>
              </a:solidFill>
              <a:latin typeface="Arial"/>
              <a:ea typeface="Arial"/>
              <a:cs typeface="Arial"/>
              <a:sym typeface="Arial"/>
            </a:endParaRPr>
          </a:p>
        </p:txBody>
      </p:sp>
      <p:sp>
        <p:nvSpPr>
          <p:cNvPr id="409" name="Shape 409"/>
          <p:cNvSpPr/>
          <p:nvPr/>
        </p:nvSpPr>
        <p:spPr>
          <a:xfrm>
            <a:off x="1281109" y="5363948"/>
            <a:ext cx="819149" cy="408935"/>
          </a:xfrm>
          <a:prstGeom prst="rect">
            <a:avLst/>
          </a:prstGeom>
          <a:noFill/>
          <a:ln w="28575" cap="sq"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a:ea typeface="Arial"/>
              <a:cs typeface="Arial"/>
              <a:sym typeface="Arial"/>
            </a:endParaRPr>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4295" y="4140228"/>
            <a:ext cx="2669755" cy="111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0" y="5344027"/>
            <a:ext cx="2533650" cy="294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Shape 409"/>
          <p:cNvSpPr/>
          <p:nvPr/>
        </p:nvSpPr>
        <p:spPr>
          <a:xfrm>
            <a:off x="3891114" y="4191000"/>
            <a:ext cx="1066800" cy="486915"/>
          </a:xfrm>
          <a:prstGeom prst="rect">
            <a:avLst/>
          </a:prstGeom>
          <a:noFill/>
          <a:ln w="28575" cap="sq"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Arial"/>
              <a:ea typeface="Arial"/>
              <a:cs typeface="Arial"/>
              <a:sym typeface="Arial"/>
            </a:endParaRPr>
          </a:p>
        </p:txBody>
      </p:sp>
      <p:sp>
        <p:nvSpPr>
          <p:cNvPr id="4" name="TextBox 3"/>
          <p:cNvSpPr txBox="1"/>
          <p:nvPr/>
        </p:nvSpPr>
        <p:spPr>
          <a:xfrm>
            <a:off x="1050924" y="3756252"/>
            <a:ext cx="1279517" cy="307777"/>
          </a:xfrm>
          <a:prstGeom prst="rect">
            <a:avLst/>
          </a:prstGeom>
          <a:solidFill>
            <a:schemeClr val="bg1"/>
          </a:solidFill>
          <a:ln w="19050">
            <a:solidFill>
              <a:srgbClr val="FF0000"/>
            </a:solidFill>
          </a:ln>
        </p:spPr>
        <p:txBody>
          <a:bodyPr wrap="none" rtlCol="0">
            <a:spAutoFit/>
          </a:bodyPr>
          <a:lstStyle/>
          <a:p>
            <a:r>
              <a:rPr lang="en-US" dirty="0" smtClean="0"/>
              <a:t>Not Complete</a:t>
            </a:r>
            <a:endParaRPr lang="en-US" dirty="0"/>
          </a:p>
        </p:txBody>
      </p:sp>
      <p:sp>
        <p:nvSpPr>
          <p:cNvPr id="18" name="TextBox 17"/>
          <p:cNvSpPr txBox="1"/>
          <p:nvPr/>
        </p:nvSpPr>
        <p:spPr>
          <a:xfrm>
            <a:off x="3865772" y="3756252"/>
            <a:ext cx="1066800" cy="307777"/>
          </a:xfrm>
          <a:prstGeom prst="rect">
            <a:avLst/>
          </a:prstGeom>
          <a:noFill/>
          <a:ln w="28575">
            <a:solidFill>
              <a:srgbClr val="FF0000"/>
            </a:solidFill>
          </a:ln>
        </p:spPr>
        <p:txBody>
          <a:bodyPr wrap="square" rtlCol="0">
            <a:spAutoFit/>
          </a:bodyPr>
          <a:lstStyle/>
          <a:p>
            <a:pPr algn="ctr"/>
            <a:r>
              <a:rPr lang="en-US" dirty="0" smtClean="0"/>
              <a:t>Complete</a:t>
            </a:r>
            <a:endParaRPr lang="en-US" dirty="0"/>
          </a:p>
        </p:txBody>
      </p:sp>
      <p:sp>
        <p:nvSpPr>
          <p:cNvPr id="5" name="Rectangle 4"/>
          <p:cNvSpPr/>
          <p:nvPr/>
        </p:nvSpPr>
        <p:spPr>
          <a:xfrm>
            <a:off x="3064295" y="5634335"/>
            <a:ext cx="2743200" cy="461665"/>
          </a:xfrm>
          <a:prstGeom prst="rect">
            <a:avLst/>
          </a:prstGeom>
        </p:spPr>
        <p:txBody>
          <a:bodyPr wrap="square">
            <a:spAutoFit/>
          </a:bodyPr>
          <a:lstStyle/>
          <a:p>
            <a:pPr algn="ctr"/>
            <a:r>
              <a:rPr lang="en-US" sz="1200" dirty="0">
                <a:solidFill>
                  <a:schemeClr val="tx1"/>
                </a:solidFill>
              </a:rPr>
              <a:t>When completed, you will see </a:t>
            </a:r>
            <a:r>
              <a:rPr lang="en-US" sz="1200" dirty="0" smtClean="0">
                <a:solidFill>
                  <a:schemeClr val="tx1"/>
                </a:solidFill>
              </a:rPr>
              <a:t>a check </a:t>
            </a:r>
            <a:r>
              <a:rPr lang="en-US" sz="1200" dirty="0">
                <a:solidFill>
                  <a:schemeClr val="tx1"/>
                </a:solidFill>
              </a:rPr>
              <a:t>mark next to the section </a:t>
            </a:r>
            <a:r>
              <a:rPr lang="en-US" sz="1200" dirty="0" smtClean="0">
                <a:solidFill>
                  <a:schemeClr val="tx1"/>
                </a:solidFill>
              </a:rPr>
              <a:t>name</a:t>
            </a:r>
            <a:endParaRPr lang="en-US" sz="1200" dirty="0">
              <a:solidFill>
                <a:schemeClr val="tx1"/>
              </a:solidFill>
            </a:endParaRPr>
          </a:p>
        </p:txBody>
      </p:sp>
      <p:sp>
        <p:nvSpPr>
          <p:cNvPr id="6" name="Rectangle 5"/>
          <p:cNvSpPr/>
          <p:nvPr/>
        </p:nvSpPr>
        <p:spPr>
          <a:xfrm>
            <a:off x="3064295" y="3719833"/>
            <a:ext cx="2669755" cy="2376167"/>
          </a:xfrm>
          <a:prstGeom prst="rect">
            <a:avLst/>
          </a:prstGeom>
          <a:noFill/>
          <a:ln>
            <a:solidFill>
              <a:schemeClr val="bg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6095999" y="3710143"/>
            <a:ext cx="2590801" cy="2376167"/>
          </a:xfrm>
          <a:prstGeom prst="rect">
            <a:avLst/>
          </a:prstGeom>
          <a:noFill/>
          <a:ln>
            <a:solidFill>
              <a:schemeClr val="bg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457199" y="1720850"/>
            <a:ext cx="8229598" cy="4527550"/>
          </a:xfrm>
          <a:prstGeom prst="rect">
            <a:avLst/>
          </a:prstGeom>
          <a:noFill/>
          <a:ln>
            <a:noFill/>
          </a:ln>
        </p:spPr>
        <p:txBody>
          <a:bodyPr wrap="square" lIns="0" tIns="0" rIns="0" bIns="0" anchor="t" anchorCtr="0">
            <a:noAutofit/>
          </a:bodyPr>
          <a:lstStyle/>
          <a:p>
            <a:pPr marL="285750" marR="0" lvl="0" indent="-285750" algn="l" rtl="0">
              <a:lnSpc>
                <a:spcPct val="100000"/>
              </a:lnSpc>
              <a:spcBef>
                <a:spcPts val="0"/>
              </a:spcBef>
              <a:spcAft>
                <a:spcPts val="0"/>
              </a:spcAft>
              <a:buClr>
                <a:schemeClr val="dk1"/>
              </a:buClr>
              <a:buSzPct val="100000"/>
              <a:buFont typeface="Arial"/>
              <a:buChar char="•"/>
            </a:pPr>
            <a:r>
              <a:rPr lang="en-US" sz="1400" b="0" dirty="0" smtClean="0"/>
              <a:t>C</a:t>
            </a:r>
            <a:r>
              <a:rPr lang="en-US" sz="1400" b="0" i="0" u="none" strike="noStrike" cap="none" dirty="0" smtClean="0">
                <a:solidFill>
                  <a:schemeClr val="dk1"/>
                </a:solidFill>
                <a:latin typeface="Arial"/>
                <a:ea typeface="Arial"/>
                <a:cs typeface="Arial"/>
                <a:sym typeface="Arial"/>
              </a:rPr>
              <a:t>reate an </a:t>
            </a:r>
            <a:r>
              <a:rPr lang="en-US" sz="1400" b="0" i="0" u="none" strike="noStrike" cap="none" dirty="0">
                <a:solidFill>
                  <a:schemeClr val="dk1"/>
                </a:solidFill>
                <a:latin typeface="Arial"/>
                <a:ea typeface="Arial"/>
                <a:cs typeface="Arial"/>
                <a:sym typeface="Arial"/>
              </a:rPr>
              <a:t>account in Qwiklabs to start taking labs per Bootcamp curriculum. Account profile data needs to be accurate to receive proper course credit(s).</a:t>
            </a:r>
          </a:p>
          <a:p>
            <a:pPr marL="285750" marR="0" lvl="0" indent="-285750" algn="l" rtl="0">
              <a:lnSpc>
                <a:spcPct val="100000"/>
              </a:lnSpc>
              <a:spcBef>
                <a:spcPts val="1200"/>
              </a:spcBef>
              <a:spcAft>
                <a:spcPts val="0"/>
              </a:spcAft>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Qwiklabs’ labs are chargeable per instance of use. Sessions need to start and end in </a:t>
            </a:r>
            <a:r>
              <a:rPr lang="en-US" sz="1400" b="0" i="0" u="none" strike="noStrike" cap="none" dirty="0" smtClean="0">
                <a:solidFill>
                  <a:schemeClr val="dk1"/>
                </a:solidFill>
                <a:latin typeface="Arial"/>
                <a:ea typeface="Arial"/>
                <a:cs typeface="Arial"/>
                <a:sym typeface="Arial"/>
              </a:rPr>
              <a:t>a timely </a:t>
            </a:r>
            <a:r>
              <a:rPr lang="en-US" sz="1400" b="0" i="0" u="none" strike="noStrike" cap="none" dirty="0">
                <a:solidFill>
                  <a:schemeClr val="dk1"/>
                </a:solidFill>
                <a:latin typeface="Arial"/>
                <a:ea typeface="Arial"/>
                <a:cs typeface="Arial"/>
                <a:sym typeface="Arial"/>
              </a:rPr>
              <a:t>manner to ensure best use of </a:t>
            </a:r>
            <a:r>
              <a:rPr lang="en-US" sz="1400" b="0" i="0" u="none" strike="noStrike" cap="none" dirty="0" smtClean="0">
                <a:solidFill>
                  <a:schemeClr val="dk1"/>
                </a:solidFill>
                <a:latin typeface="Arial"/>
                <a:ea typeface="Arial"/>
                <a:cs typeface="Arial"/>
                <a:sym typeface="Arial"/>
              </a:rPr>
              <a:t>fees </a:t>
            </a:r>
            <a:r>
              <a:rPr lang="en-US" sz="1400" b="0" i="0" u="none" strike="noStrike" cap="none" dirty="0">
                <a:solidFill>
                  <a:schemeClr val="dk1"/>
                </a:solidFill>
                <a:latin typeface="Arial"/>
                <a:ea typeface="Arial"/>
                <a:cs typeface="Arial"/>
                <a:sym typeface="Arial"/>
              </a:rPr>
              <a:t>charged.</a:t>
            </a:r>
          </a:p>
          <a:p>
            <a:pPr marL="285750" marR="0" lvl="0" indent="-285750" algn="l" rtl="0">
              <a:lnSpc>
                <a:spcPct val="100000"/>
              </a:lnSpc>
              <a:spcBef>
                <a:spcPts val="1200"/>
              </a:spcBef>
              <a:spcAft>
                <a:spcPts val="0"/>
              </a:spcAft>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Each time you click “start lab” </a:t>
            </a:r>
            <a:r>
              <a:rPr lang="en-US" sz="1400" b="1" i="0" u="none" strike="noStrike" cap="none" dirty="0">
                <a:solidFill>
                  <a:schemeClr val="dk1"/>
                </a:solidFill>
                <a:latin typeface="Arial"/>
                <a:ea typeface="Arial"/>
                <a:cs typeface="Arial"/>
                <a:sym typeface="Arial"/>
              </a:rPr>
              <a:t>you spend credits</a:t>
            </a:r>
            <a:r>
              <a:rPr lang="en-US" sz="1400" b="0" i="0" u="none" strike="noStrike" cap="none" dirty="0">
                <a:solidFill>
                  <a:schemeClr val="dk1"/>
                </a:solidFill>
                <a:latin typeface="Arial"/>
                <a:ea typeface="Arial"/>
                <a:cs typeface="Arial"/>
                <a:sym typeface="Arial"/>
              </a:rPr>
              <a:t>. If you have previously started the lab, you will be charged again every time you start a new session. </a:t>
            </a:r>
          </a:p>
          <a:p>
            <a:pPr marL="285750" marR="0" lvl="0" indent="-285750" algn="l" rtl="0">
              <a:lnSpc>
                <a:spcPct val="100000"/>
              </a:lnSpc>
              <a:spcBef>
                <a:spcPts val="1200"/>
              </a:spcBef>
              <a:spcAft>
                <a:spcPts val="0"/>
              </a:spcAft>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No charge if you </a:t>
            </a:r>
            <a:r>
              <a:rPr lang="en-US" sz="1400" b="1" i="0" u="none" strike="noStrike" cap="none" dirty="0">
                <a:solidFill>
                  <a:schemeClr val="dk1"/>
                </a:solidFill>
                <a:latin typeface="Arial"/>
                <a:ea typeface="Arial"/>
                <a:cs typeface="Arial"/>
                <a:sym typeface="Arial"/>
              </a:rPr>
              <a:t>click the red “END LAB" </a:t>
            </a:r>
            <a:r>
              <a:rPr lang="en-US" sz="1400" b="0" i="0" u="none" strike="noStrike" cap="none" dirty="0">
                <a:solidFill>
                  <a:schemeClr val="dk1"/>
                </a:solidFill>
                <a:latin typeface="Arial"/>
                <a:ea typeface="Arial"/>
                <a:cs typeface="Arial"/>
                <a:sym typeface="Arial"/>
              </a:rPr>
              <a:t>button within </a:t>
            </a:r>
            <a:r>
              <a:rPr lang="en-US" sz="1400" b="0" i="0" u="none" strike="noStrike" cap="none" dirty="0" smtClean="0">
                <a:solidFill>
                  <a:schemeClr val="dk1"/>
                </a:solidFill>
                <a:latin typeface="Arial"/>
                <a:ea typeface="Arial"/>
                <a:cs typeface="Arial"/>
                <a:sym typeface="Arial"/>
              </a:rPr>
              <a:t>2.5 </a:t>
            </a:r>
            <a:r>
              <a:rPr lang="en-US" sz="1400" b="0" i="0" u="none" strike="noStrike" cap="none" dirty="0">
                <a:solidFill>
                  <a:schemeClr val="dk1"/>
                </a:solidFill>
                <a:latin typeface="Arial"/>
                <a:ea typeface="Arial"/>
                <a:cs typeface="Arial"/>
                <a:sym typeface="Arial"/>
              </a:rPr>
              <a:t>minutes of starting.</a:t>
            </a:r>
          </a:p>
          <a:p>
            <a:pPr marL="285750" marR="0" lvl="0" indent="-285750" algn="l" rtl="0">
              <a:lnSpc>
                <a:spcPct val="100000"/>
              </a:lnSpc>
              <a:spcBef>
                <a:spcPts val="1200"/>
              </a:spcBef>
              <a:spcAft>
                <a:spcPts val="0"/>
              </a:spcAft>
              <a:buClr>
                <a:schemeClr val="dk1"/>
              </a:buClr>
              <a:buSzPct val="100000"/>
              <a:buFont typeface="Arial"/>
              <a:buNone/>
            </a:pPr>
            <a:endParaRPr sz="16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1200"/>
              </a:spcBef>
              <a:spcAft>
                <a:spcPts val="0"/>
              </a:spcAft>
              <a:buClr>
                <a:schemeClr val="dk1"/>
              </a:buClr>
              <a:buSzPct val="100000"/>
              <a:buFont typeface="Arial"/>
              <a:buChar char="•"/>
            </a:pPr>
            <a:r>
              <a:rPr lang="en-US" sz="1400" i="0" u="none" strike="noStrike" cap="none" dirty="0">
                <a:solidFill>
                  <a:schemeClr val="dk1"/>
                </a:solidFill>
                <a:latin typeface="Arial"/>
                <a:ea typeface="Arial"/>
                <a:cs typeface="Arial"/>
                <a:sym typeface="Arial"/>
              </a:rPr>
              <a:t>Upon completion of all required items indicated in </a:t>
            </a:r>
            <a:r>
              <a:rPr lang="en-US" sz="1400" i="0" u="none" strike="noStrike" cap="none" dirty="0" smtClean="0">
                <a:solidFill>
                  <a:schemeClr val="dk1"/>
                </a:solidFill>
                <a:latin typeface="Arial"/>
                <a:ea typeface="Arial"/>
                <a:cs typeface="Arial"/>
                <a:sym typeface="Arial"/>
              </a:rPr>
              <a:t>the curriculum</a:t>
            </a:r>
            <a:r>
              <a:rPr lang="en-US" sz="1400" i="0" u="none" strike="noStrike" cap="none" dirty="0">
                <a:solidFill>
                  <a:schemeClr val="dk1"/>
                </a:solidFill>
                <a:latin typeface="Arial"/>
                <a:ea typeface="Arial"/>
                <a:cs typeface="Arial"/>
                <a:sym typeface="Arial"/>
              </a:rPr>
              <a:t>, </a:t>
            </a:r>
            <a:r>
              <a:rPr lang="en-US" sz="1400" i="0" u="none" strike="noStrike" cap="none" dirty="0" smtClean="0">
                <a:solidFill>
                  <a:schemeClr val="dk1"/>
                </a:solidFill>
                <a:latin typeface="Arial"/>
                <a:ea typeface="Arial"/>
                <a:cs typeface="Arial"/>
                <a:sym typeface="Arial"/>
              </a:rPr>
              <a:t>a course </a:t>
            </a:r>
            <a:r>
              <a:rPr lang="en-US" sz="1400" i="0" u="none" strike="noStrike" cap="none" dirty="0">
                <a:solidFill>
                  <a:schemeClr val="dk1"/>
                </a:solidFill>
                <a:latin typeface="Arial"/>
                <a:ea typeface="Arial"/>
                <a:cs typeface="Arial"/>
                <a:sym typeface="Arial"/>
              </a:rPr>
              <a:t>completion </a:t>
            </a:r>
            <a:r>
              <a:rPr lang="en-US" sz="1400" i="0" u="none" strike="noStrike" cap="none" dirty="0" smtClean="0">
                <a:solidFill>
                  <a:schemeClr val="dk1"/>
                </a:solidFill>
                <a:latin typeface="Arial"/>
                <a:ea typeface="Arial"/>
                <a:cs typeface="Arial"/>
                <a:sym typeface="Arial"/>
              </a:rPr>
              <a:t>is sent to </a:t>
            </a:r>
            <a:r>
              <a:rPr lang="en-US" sz="1400" i="0" u="none" strike="noStrike" cap="none" dirty="0">
                <a:solidFill>
                  <a:schemeClr val="dk1"/>
                </a:solidFill>
                <a:latin typeface="Arial"/>
                <a:ea typeface="Arial"/>
                <a:cs typeface="Arial"/>
                <a:sym typeface="Arial"/>
              </a:rPr>
              <a:t>Verizon’s Learning and Development (L&amp;D) team. L&amp;D will manually record and post course </a:t>
            </a:r>
            <a:r>
              <a:rPr lang="en-US" sz="1400" i="0" u="none" strike="noStrike" cap="none" dirty="0" smtClean="0">
                <a:solidFill>
                  <a:schemeClr val="dk1"/>
                </a:solidFill>
                <a:latin typeface="Arial"/>
                <a:ea typeface="Arial"/>
                <a:cs typeface="Arial"/>
                <a:sym typeface="Arial"/>
              </a:rPr>
              <a:t>credit to </a:t>
            </a:r>
            <a:r>
              <a:rPr lang="en-US" sz="1400" i="0" u="none" strike="noStrike" cap="none" dirty="0">
                <a:solidFill>
                  <a:schemeClr val="dk1"/>
                </a:solidFill>
                <a:latin typeface="Arial"/>
                <a:ea typeface="Arial"/>
                <a:cs typeface="Arial"/>
                <a:sym typeface="Arial"/>
              </a:rPr>
              <a:t>your history. This process can take up to one week from actual </a:t>
            </a:r>
            <a:r>
              <a:rPr lang="en-US" sz="1400" i="0" u="none" strike="noStrike" cap="none" dirty="0" smtClean="0">
                <a:solidFill>
                  <a:schemeClr val="dk1"/>
                </a:solidFill>
                <a:latin typeface="Arial"/>
                <a:ea typeface="Arial"/>
                <a:cs typeface="Arial"/>
                <a:sym typeface="Arial"/>
              </a:rPr>
              <a:t>completion.</a:t>
            </a:r>
            <a:endParaRPr lang="en-US" sz="1400" i="0" u="none" strike="noStrike" cap="none" dirty="0">
              <a:solidFill>
                <a:schemeClr val="dk1"/>
              </a:solidFill>
              <a:latin typeface="Arial"/>
              <a:ea typeface="Arial"/>
              <a:cs typeface="Arial"/>
              <a:sym typeface="Arial"/>
            </a:endParaRPr>
          </a:p>
          <a:p>
            <a:pPr marL="285750" marR="0" lvl="0" indent="-285750" algn="l" rtl="0">
              <a:lnSpc>
                <a:spcPct val="100000"/>
              </a:lnSpc>
              <a:spcBef>
                <a:spcPts val="1200"/>
              </a:spcBef>
              <a:spcAft>
                <a:spcPts val="0"/>
              </a:spcAft>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It is </a:t>
            </a:r>
            <a:r>
              <a:rPr lang="en-US" sz="1400" b="0" i="0" u="none" strike="noStrike" cap="none" dirty="0" smtClean="0">
                <a:solidFill>
                  <a:schemeClr val="dk1"/>
                </a:solidFill>
                <a:latin typeface="Arial"/>
                <a:ea typeface="Arial"/>
                <a:cs typeface="Arial"/>
                <a:sym typeface="Arial"/>
              </a:rPr>
              <a:t>YOUR responsibility </a:t>
            </a:r>
            <a:r>
              <a:rPr lang="en-US" sz="1400" b="0" i="0" u="none" strike="noStrike" cap="none" dirty="0">
                <a:solidFill>
                  <a:schemeClr val="dk1"/>
                </a:solidFill>
                <a:latin typeface="Arial"/>
                <a:ea typeface="Arial"/>
                <a:cs typeface="Arial"/>
                <a:sym typeface="Arial"/>
              </a:rPr>
              <a:t>to check and confirm credit shown for </a:t>
            </a:r>
            <a:r>
              <a:rPr lang="en-US" sz="1400" b="0" i="0" u="none" strike="noStrike" cap="none" dirty="0" smtClean="0">
                <a:solidFill>
                  <a:schemeClr val="dk1"/>
                </a:solidFill>
                <a:latin typeface="Arial"/>
                <a:ea typeface="Arial"/>
                <a:cs typeface="Arial"/>
                <a:sym typeface="Arial"/>
              </a:rPr>
              <a:t> these VZ </a:t>
            </a:r>
            <a:r>
              <a:rPr lang="en-US" sz="1400" b="0" i="0" u="none" strike="noStrike" cap="none" dirty="0">
                <a:solidFill>
                  <a:schemeClr val="dk1"/>
                </a:solidFill>
                <a:latin typeface="Arial"/>
                <a:ea typeface="Arial"/>
                <a:cs typeface="Arial"/>
                <a:sym typeface="Arial"/>
              </a:rPr>
              <a:t>Learn records. Any related issues </a:t>
            </a:r>
            <a:r>
              <a:rPr lang="en-US" sz="1400" b="0" i="0" u="none" strike="noStrike" cap="none" dirty="0" smtClean="0">
                <a:solidFill>
                  <a:schemeClr val="dk1"/>
                </a:solidFill>
                <a:latin typeface="Arial"/>
                <a:ea typeface="Arial"/>
                <a:cs typeface="Arial"/>
                <a:sym typeface="Arial"/>
              </a:rPr>
              <a:t>can </a:t>
            </a:r>
            <a:r>
              <a:rPr lang="en-US" sz="1400" b="0" i="0" u="none" strike="noStrike" cap="none" dirty="0">
                <a:solidFill>
                  <a:schemeClr val="dk1"/>
                </a:solidFill>
                <a:latin typeface="Arial"/>
                <a:ea typeface="Arial"/>
                <a:cs typeface="Arial"/>
                <a:sym typeface="Arial"/>
              </a:rPr>
              <a:t>be sent to L&amp;D </a:t>
            </a:r>
            <a:r>
              <a:rPr lang="en-US" sz="1400" b="0" i="0" u="none" strike="noStrike" cap="none" dirty="0" smtClean="0">
                <a:solidFill>
                  <a:schemeClr val="dk1"/>
                </a:solidFill>
                <a:latin typeface="Arial"/>
                <a:ea typeface="Arial"/>
                <a:cs typeface="Arial"/>
                <a:sym typeface="Arial"/>
              </a:rPr>
              <a:t>to </a:t>
            </a:r>
            <a:r>
              <a:rPr lang="en-US" sz="1400" b="0" i="0" u="none" strike="noStrike" cap="none" dirty="0">
                <a:solidFill>
                  <a:schemeClr val="dk1"/>
                </a:solidFill>
                <a:latin typeface="Arial"/>
                <a:ea typeface="Arial"/>
                <a:cs typeface="Arial"/>
                <a:sym typeface="Arial"/>
              </a:rPr>
              <a:t>address and resolve.</a:t>
            </a:r>
          </a:p>
          <a:p>
            <a:pPr marL="285750" marR="0" lvl="0" indent="-285750" algn="l" rtl="0">
              <a:lnSpc>
                <a:spcPct val="100000"/>
              </a:lnSpc>
              <a:spcBef>
                <a:spcPts val="1200"/>
              </a:spcBef>
              <a:spcAft>
                <a:spcPts val="0"/>
              </a:spcAft>
              <a:buClr>
                <a:schemeClr val="dk1"/>
              </a:buClr>
              <a:buSzPct val="100000"/>
              <a:buFont typeface="Arial"/>
              <a:buChar char="•"/>
            </a:pPr>
            <a:r>
              <a:rPr lang="en-US" sz="1400" b="0" i="0" u="none" strike="noStrike" cap="none" dirty="0" smtClean="0">
                <a:solidFill>
                  <a:schemeClr val="dk1"/>
                </a:solidFill>
                <a:latin typeface="Arial"/>
                <a:ea typeface="Arial"/>
                <a:cs typeface="Arial"/>
                <a:sym typeface="Arial"/>
              </a:rPr>
              <a:t>You MUST complete </a:t>
            </a:r>
            <a:r>
              <a:rPr lang="en-US" sz="1400" b="0" i="0" u="none" strike="noStrike" cap="none" dirty="0">
                <a:solidFill>
                  <a:schemeClr val="dk1"/>
                </a:solidFill>
                <a:latin typeface="Arial"/>
                <a:ea typeface="Arial"/>
                <a:cs typeface="Arial"/>
                <a:sym typeface="Arial"/>
              </a:rPr>
              <a:t>and “</a:t>
            </a:r>
            <a:r>
              <a:rPr lang="en-US" sz="1400" b="1" i="0" u="none" strike="noStrike" cap="none" dirty="0">
                <a:solidFill>
                  <a:schemeClr val="dk1"/>
                </a:solidFill>
                <a:latin typeface="Arial"/>
                <a:ea typeface="Arial"/>
                <a:cs typeface="Arial"/>
                <a:sym typeface="Arial"/>
              </a:rPr>
              <a:t>check off</a:t>
            </a:r>
            <a:r>
              <a:rPr lang="en-US" sz="1400" b="0" i="0" u="none" strike="noStrike" cap="none" dirty="0">
                <a:solidFill>
                  <a:schemeClr val="dk1"/>
                </a:solidFill>
                <a:latin typeface="Arial"/>
                <a:ea typeface="Arial"/>
                <a:cs typeface="Arial"/>
                <a:sym typeface="Arial"/>
              </a:rPr>
              <a:t>” all completions in the curriculum to be eligible for an Exam Voucher</a:t>
            </a:r>
            <a:r>
              <a:rPr lang="en-US" sz="1400" b="0" i="0" u="none" strike="noStrike" cap="none" dirty="0" smtClean="0">
                <a:solidFill>
                  <a:schemeClr val="dk1"/>
                </a:solidFill>
                <a:latin typeface="Arial"/>
                <a:ea typeface="Arial"/>
                <a:cs typeface="Arial"/>
                <a:sym typeface="Arial"/>
              </a:rPr>
              <a:t>.</a:t>
            </a:r>
            <a:endParaRPr sz="1600" b="1" i="0" u="none" strike="noStrike" cap="none" dirty="0">
              <a:solidFill>
                <a:schemeClr val="dk1"/>
              </a:solidFill>
              <a:latin typeface="Arial"/>
              <a:ea typeface="Arial"/>
              <a:cs typeface="Arial"/>
              <a:sym typeface="Arial"/>
            </a:endParaRPr>
          </a:p>
        </p:txBody>
      </p:sp>
      <p:sp>
        <p:nvSpPr>
          <p:cNvPr id="415" name="Shape 415"/>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dk1"/>
                </a:solidFill>
                <a:latin typeface="Arial"/>
                <a:ea typeface="Arial"/>
                <a:cs typeface="Arial"/>
                <a:sym typeface="Arial"/>
              </a:rPr>
              <a:t>22</a:t>
            </a:fld>
            <a:endParaRPr lang="en-US" sz="700" b="1" dirty="0">
              <a:solidFill>
                <a:schemeClr val="dk1"/>
              </a:solidFill>
              <a:latin typeface="Arial"/>
              <a:ea typeface="Arial"/>
              <a:cs typeface="Arial"/>
              <a:sym typeface="Arial"/>
            </a:endParaRPr>
          </a:p>
        </p:txBody>
      </p:sp>
      <p:sp>
        <p:nvSpPr>
          <p:cNvPr id="416" name="Shape 416"/>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a:buSzPct val="25000"/>
            </a:pPr>
            <a:r>
              <a:rPr lang="en-US" dirty="0" smtClean="0"/>
              <a:t>Signing Up - Qwiklabs</a:t>
            </a:r>
            <a:endParaRPr lang="en-US" dirty="0"/>
          </a:p>
        </p:txBody>
      </p:sp>
      <p:pic>
        <p:nvPicPr>
          <p:cNvPr id="417" name="Shape 417"/>
          <p:cNvPicPr preferRelativeResize="0"/>
          <p:nvPr/>
        </p:nvPicPr>
        <p:blipFill rotWithShape="1">
          <a:blip r:embed="rId3">
            <a:alphaModFix/>
          </a:blip>
          <a:srcRect/>
          <a:stretch/>
        </p:blipFill>
        <p:spPr>
          <a:xfrm>
            <a:off x="3733800" y="471966"/>
            <a:ext cx="5410200" cy="1012929"/>
          </a:xfrm>
          <a:prstGeom prst="rect">
            <a:avLst/>
          </a:prstGeom>
          <a:noFill/>
          <a:ln>
            <a:noFill/>
          </a:ln>
        </p:spPr>
      </p:pic>
      <p:pic>
        <p:nvPicPr>
          <p:cNvPr id="418" name="Shape 418"/>
          <p:cNvPicPr preferRelativeResize="0"/>
          <p:nvPr/>
        </p:nvPicPr>
        <p:blipFill rotWithShape="1">
          <a:blip r:embed="rId4">
            <a:alphaModFix/>
          </a:blip>
          <a:srcRect t="14166"/>
          <a:stretch/>
        </p:blipFill>
        <p:spPr>
          <a:xfrm>
            <a:off x="761997" y="3759198"/>
            <a:ext cx="7305675" cy="371952"/>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dk1"/>
                </a:solidFill>
                <a:latin typeface="Arial"/>
                <a:ea typeface="Arial"/>
                <a:cs typeface="Arial"/>
                <a:sym typeface="Arial"/>
              </a:rPr>
              <a:t>23</a:t>
            </a:fld>
            <a:endParaRPr lang="en-US" sz="700" b="1" dirty="0">
              <a:solidFill>
                <a:schemeClr val="dk1"/>
              </a:solidFill>
              <a:latin typeface="Arial"/>
              <a:ea typeface="Arial"/>
              <a:cs typeface="Arial"/>
              <a:sym typeface="Arial"/>
            </a:endParaRPr>
          </a:p>
        </p:txBody>
      </p:sp>
      <p:sp>
        <p:nvSpPr>
          <p:cNvPr id="439" name="Shape 439"/>
          <p:cNvSpPr txBox="1">
            <a:spLocks noGrp="1"/>
          </p:cNvSpPr>
          <p:nvPr>
            <p:ph type="body" idx="2"/>
          </p:nvPr>
        </p:nvSpPr>
        <p:spPr>
          <a:xfrm>
            <a:off x="419099" y="1371600"/>
            <a:ext cx="8420101" cy="4802616"/>
          </a:xfrm>
          <a:prstGeom prst="rect">
            <a:avLst/>
          </a:prstGeom>
          <a:noFill/>
          <a:ln>
            <a:noFill/>
          </a:ln>
        </p:spPr>
        <p:txBody>
          <a:bodyPr wrap="square" lIns="0" tIns="0" rIns="0" bIns="0" anchor="t" anchorCtr="0">
            <a:noAutofit/>
          </a:bodyPr>
          <a:lstStyle/>
          <a:p>
            <a:pPr marR="0" lvl="0" algn="l" rtl="0">
              <a:lnSpc>
                <a:spcPct val="100000"/>
              </a:lnSpc>
              <a:spcBef>
                <a:spcPts val="0"/>
              </a:spcBef>
              <a:spcAft>
                <a:spcPts val="0"/>
              </a:spcAft>
              <a:buClr>
                <a:schemeClr val="dk1"/>
              </a:buClr>
              <a:buSzPct val="100000"/>
            </a:pPr>
            <a:r>
              <a:rPr lang="en-US" sz="1600" b="0" i="0" u="none" strike="noStrike" cap="none" dirty="0" smtClean="0">
                <a:solidFill>
                  <a:schemeClr val="dk1"/>
                </a:solidFill>
                <a:latin typeface="Arial"/>
                <a:ea typeface="Arial"/>
                <a:cs typeface="Arial"/>
                <a:sym typeface="Arial"/>
              </a:rPr>
              <a:t>Keep an eye on our CloudTrainVZ site for information on upcoming sessions and events:</a:t>
            </a:r>
          </a:p>
          <a:p>
            <a:pPr marL="285750" indent="-285750">
              <a:buClr>
                <a:srgbClr val="FF0000"/>
              </a:buClr>
              <a:buSzPct val="100000"/>
              <a:buFont typeface="Arial"/>
              <a:buChar char="•"/>
            </a:pPr>
            <a:r>
              <a:rPr lang="en-US" dirty="0">
                <a:solidFill>
                  <a:schemeClr val="accent2"/>
                </a:solidFill>
              </a:rPr>
              <a:t>AWS Essentials </a:t>
            </a:r>
            <a:r>
              <a:rPr lang="en-US" dirty="0" smtClean="0">
                <a:solidFill>
                  <a:schemeClr val="accent2"/>
                </a:solidFill>
              </a:rPr>
              <a:t>Webinar</a:t>
            </a:r>
            <a:endParaRPr lang="en-US" dirty="0">
              <a:solidFill>
                <a:schemeClr val="accent2"/>
              </a:solidFill>
            </a:endParaRPr>
          </a:p>
          <a:p>
            <a:pPr marL="285750" indent="-285750">
              <a:buClr>
                <a:srgbClr val="FF0000"/>
              </a:buClr>
              <a:buSzPct val="100000"/>
              <a:buFont typeface="Arial"/>
              <a:buChar char="•"/>
            </a:pPr>
            <a:r>
              <a:rPr lang="en-US" dirty="0" smtClean="0">
                <a:solidFill>
                  <a:schemeClr val="accent2"/>
                </a:solidFill>
              </a:rPr>
              <a:t>Group </a:t>
            </a:r>
            <a:r>
              <a:rPr lang="en-US" dirty="0">
                <a:solidFill>
                  <a:schemeClr val="accent2"/>
                </a:solidFill>
              </a:rPr>
              <a:t>Sessions</a:t>
            </a:r>
            <a:r>
              <a:rPr lang="en-US" dirty="0">
                <a:solidFill>
                  <a:srgbClr val="FF0000"/>
                </a:solidFill>
              </a:rPr>
              <a:t>	</a:t>
            </a:r>
            <a:endParaRPr lang="en-US" dirty="0">
              <a:solidFill>
                <a:schemeClr val="accent2"/>
              </a:solidFill>
            </a:endParaRPr>
          </a:p>
        </p:txBody>
      </p:sp>
      <p:sp>
        <p:nvSpPr>
          <p:cNvPr id="440" name="Shape 440"/>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a:buSzPct val="25000"/>
            </a:pPr>
            <a:r>
              <a:rPr lang="en-US" dirty="0" smtClean="0"/>
              <a:t>CloudTrainVZ</a:t>
            </a:r>
            <a:endParaRPr lang="en-US" dirty="0"/>
          </a:p>
        </p:txBody>
      </p:sp>
      <p:sp>
        <p:nvSpPr>
          <p:cNvPr id="2" name="Rectangle 1"/>
          <p:cNvSpPr/>
          <p:nvPr/>
        </p:nvSpPr>
        <p:spPr>
          <a:xfrm>
            <a:off x="381000" y="914400"/>
            <a:ext cx="6629400" cy="307777"/>
          </a:xfrm>
          <a:prstGeom prst="rect">
            <a:avLst/>
          </a:prstGeom>
        </p:spPr>
        <p:txBody>
          <a:bodyPr wrap="square">
            <a:spAutoFit/>
          </a:bodyPr>
          <a:lstStyle/>
          <a:p>
            <a:r>
              <a:rPr lang="en-US" dirty="0">
                <a:hlinkClick r:id="rId3"/>
              </a:rPr>
              <a:t>https://oneconfluence.verizon.com/display/CloudTrainVZ/CloudFluence</a:t>
            </a:r>
            <a:endParaRPr lang="en-US" dirty="0"/>
          </a:p>
        </p:txBody>
      </p:sp>
      <p:sp>
        <p:nvSpPr>
          <p:cNvPr id="4" name="Rectangle 3"/>
          <p:cNvSpPr/>
          <p:nvPr/>
        </p:nvSpPr>
        <p:spPr>
          <a:xfrm>
            <a:off x="4267200" y="1739003"/>
            <a:ext cx="4539776" cy="738664"/>
          </a:xfrm>
          <a:prstGeom prst="rect">
            <a:avLst/>
          </a:prstGeom>
        </p:spPr>
        <p:txBody>
          <a:bodyPr wrap="square">
            <a:spAutoFit/>
          </a:bodyPr>
          <a:lstStyle/>
          <a:p>
            <a:pPr marL="285750" lvl="0" indent="-285750">
              <a:spcBef>
                <a:spcPts val="1200"/>
              </a:spcBef>
              <a:buClr>
                <a:srgbClr val="FF0000"/>
              </a:buClr>
              <a:buSzPct val="100000"/>
              <a:buFont typeface="Arial"/>
              <a:buChar char="•"/>
            </a:pPr>
            <a:r>
              <a:rPr lang="en-US" sz="1600" b="1" dirty="0">
                <a:solidFill>
                  <a:schemeClr val="accent2"/>
                </a:solidFill>
              </a:rPr>
              <a:t>Security </a:t>
            </a:r>
            <a:r>
              <a:rPr lang="en-US" sz="1600" b="1" dirty="0" smtClean="0">
                <a:solidFill>
                  <a:schemeClr val="accent2"/>
                </a:solidFill>
              </a:rPr>
              <a:t>Webinar</a:t>
            </a:r>
            <a:endParaRPr lang="en-US" sz="1600" b="1" dirty="0">
              <a:solidFill>
                <a:schemeClr val="accent2"/>
              </a:solidFill>
            </a:endParaRPr>
          </a:p>
          <a:p>
            <a:pPr marL="285750" lvl="0" indent="-285750">
              <a:spcBef>
                <a:spcPts val="1200"/>
              </a:spcBef>
              <a:buClr>
                <a:srgbClr val="FF0000"/>
              </a:buClr>
              <a:buSzPct val="100000"/>
              <a:buFont typeface="Arial"/>
              <a:buChar char="•"/>
            </a:pPr>
            <a:r>
              <a:rPr lang="en-US" sz="1600" b="1" dirty="0">
                <a:solidFill>
                  <a:schemeClr val="accent2"/>
                </a:solidFill>
              </a:rPr>
              <a:t>AWS Exam Prep </a:t>
            </a:r>
            <a:r>
              <a:rPr lang="en-US" sz="1600" b="1" dirty="0" smtClean="0">
                <a:solidFill>
                  <a:schemeClr val="accent2"/>
                </a:solidFill>
              </a:rPr>
              <a:t>Webinars</a:t>
            </a:r>
            <a:endParaRPr lang="en-US" sz="1600" b="1" dirty="0">
              <a:solidFill>
                <a:schemeClr val="accent2"/>
              </a:solidFill>
            </a:endParaRPr>
          </a:p>
        </p:txBody>
      </p:sp>
      <p:pic>
        <p:nvPicPr>
          <p:cNvPr id="1026" name="Picture 2" descr="image2018-8-27_16-47-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611253"/>
            <a:ext cx="5102225" cy="37024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457200" y="1676399"/>
            <a:ext cx="8229600" cy="4494213"/>
          </a:xfrm>
          <a:prstGeom prst="rect">
            <a:avLst/>
          </a:prstGeom>
          <a:noFill/>
          <a:ln>
            <a:noFill/>
          </a:ln>
        </p:spPr>
        <p:txBody>
          <a:bodyPr wrap="square" lIns="0" tIns="0" rIns="0" bIns="0" anchor="t" anchorCtr="0">
            <a:noAutofit/>
          </a:bodyPr>
          <a:lstStyle/>
          <a:p>
            <a:pPr marL="0" marR="0" lvl="0" indent="0" algn="l" rtl="0">
              <a:lnSpc>
                <a:spcPct val="100000"/>
              </a:lnSpc>
              <a:spcBef>
                <a:spcPts val="0"/>
              </a:spcBef>
              <a:buClr>
                <a:schemeClr val="dk1"/>
              </a:buClr>
              <a:buSzPct val="25000"/>
              <a:buFont typeface="Arial"/>
              <a:buNone/>
            </a:pPr>
            <a:r>
              <a:rPr lang="en-US" sz="1400" i="0" u="none" strike="noStrike" cap="none" dirty="0" smtClean="0">
                <a:solidFill>
                  <a:schemeClr val="accent2"/>
                </a:solidFill>
                <a:latin typeface="Arial"/>
                <a:ea typeface="Arial"/>
                <a:cs typeface="Arial"/>
                <a:sym typeface="Arial"/>
              </a:rPr>
              <a:t>Q: I </a:t>
            </a:r>
            <a:r>
              <a:rPr lang="en-US" sz="1400" i="0" u="none" strike="noStrike" cap="none" dirty="0">
                <a:solidFill>
                  <a:schemeClr val="accent2"/>
                </a:solidFill>
                <a:latin typeface="Arial"/>
                <a:ea typeface="Arial"/>
                <a:cs typeface="Arial"/>
                <a:sym typeface="Arial"/>
              </a:rPr>
              <a:t>already have </a:t>
            </a:r>
            <a:r>
              <a:rPr lang="en-US" sz="1400" i="0" u="none" strike="noStrike" cap="none" dirty="0" smtClean="0">
                <a:solidFill>
                  <a:schemeClr val="accent2"/>
                </a:solidFill>
                <a:latin typeface="Arial"/>
                <a:ea typeface="Arial"/>
                <a:cs typeface="Arial"/>
                <a:sym typeface="Arial"/>
              </a:rPr>
              <a:t>ACloudGuru </a:t>
            </a:r>
            <a:r>
              <a:rPr lang="en-US" sz="1400" i="0" u="none" strike="noStrike" cap="none" dirty="0">
                <a:solidFill>
                  <a:schemeClr val="accent2"/>
                </a:solidFill>
                <a:latin typeface="Arial"/>
                <a:ea typeface="Arial"/>
                <a:cs typeface="Arial"/>
                <a:sym typeface="Arial"/>
              </a:rPr>
              <a:t>and Qwiklabs accounts from the first sprint offered earlier this year. </a:t>
            </a:r>
            <a:r>
              <a:rPr lang="en-US" sz="1400" i="0" u="none" strike="noStrike" cap="none" dirty="0" smtClean="0">
                <a:solidFill>
                  <a:schemeClr val="accent2"/>
                </a:solidFill>
                <a:latin typeface="Arial"/>
                <a:ea typeface="Arial"/>
                <a:cs typeface="Arial"/>
                <a:sym typeface="Arial"/>
              </a:rPr>
              <a:t>Due </a:t>
            </a:r>
            <a:r>
              <a:rPr lang="en-US" sz="1400" i="0" u="none" strike="noStrike" cap="none" dirty="0">
                <a:solidFill>
                  <a:schemeClr val="accent2"/>
                </a:solidFill>
                <a:latin typeface="Arial"/>
                <a:ea typeface="Arial"/>
                <a:cs typeface="Arial"/>
                <a:sym typeface="Arial"/>
              </a:rPr>
              <a:t>to my job responsibilities and work hours I was not able to finish that sprint.  I should have more time this go around.  Does that mean I am already registered for this new sprint or do I have to do something else special to get registered to this new </a:t>
            </a:r>
            <a:r>
              <a:rPr lang="en-US" sz="1400" i="0" u="none" strike="noStrike" cap="none" dirty="0" smtClean="0">
                <a:solidFill>
                  <a:schemeClr val="accent2"/>
                </a:solidFill>
                <a:latin typeface="Arial"/>
                <a:ea typeface="Arial"/>
                <a:cs typeface="Arial"/>
                <a:sym typeface="Arial"/>
              </a:rPr>
              <a:t>sprint?</a:t>
            </a:r>
          </a:p>
          <a:p>
            <a:pPr marL="0" marR="0" lvl="0" indent="0" algn="l" rtl="0">
              <a:lnSpc>
                <a:spcPct val="100000"/>
              </a:lnSpc>
              <a:spcBef>
                <a:spcPts val="0"/>
              </a:spcBef>
              <a:buClr>
                <a:schemeClr val="dk1"/>
              </a:buClr>
              <a:buSzPct val="25000"/>
              <a:buFont typeface="Arial"/>
              <a:buNone/>
            </a:pPr>
            <a:endParaRPr lang="en-US" sz="1400" b="0" dirty="0">
              <a:solidFill>
                <a:schemeClr val="accent2"/>
              </a:solidFill>
            </a:endParaRPr>
          </a:p>
          <a:p>
            <a:pPr lvl="0">
              <a:spcBef>
                <a:spcPts val="0"/>
              </a:spcBef>
              <a:buSzPct val="25000"/>
            </a:pPr>
            <a:r>
              <a:rPr lang="en-US" sz="1400" i="0" u="none" strike="noStrike" cap="none" dirty="0" smtClean="0">
                <a:solidFill>
                  <a:schemeClr val="dk1"/>
                </a:solidFill>
                <a:sym typeface="Arial"/>
              </a:rPr>
              <a:t>A: You are all set. Please add your name to our new mailing list called “</a:t>
            </a:r>
            <a:r>
              <a:rPr lang="en-US" sz="1400" dirty="0"/>
              <a:t>CSAA SEPT 2018” </a:t>
            </a:r>
            <a:r>
              <a:rPr lang="en-US" sz="1400" dirty="0" smtClean="0"/>
              <a:t>so we can keep you in the loop about upcoming sessions and more.</a:t>
            </a:r>
            <a:endParaRPr lang="en-US" sz="1400" dirty="0"/>
          </a:p>
          <a:p>
            <a:pPr marL="0" marR="0" lvl="0" indent="0" algn="l" rtl="0">
              <a:lnSpc>
                <a:spcPct val="100000"/>
              </a:lnSpc>
              <a:spcBef>
                <a:spcPts val="0"/>
              </a:spcBef>
              <a:buClr>
                <a:schemeClr val="dk1"/>
              </a:buClr>
              <a:buSzPct val="25000"/>
              <a:buFont typeface="Arial"/>
              <a:buNone/>
            </a:pPr>
            <a:endParaRPr lang="en-US" sz="1400" i="0" u="none" strike="noStrike" cap="none" dirty="0">
              <a:solidFill>
                <a:schemeClr val="accent2"/>
              </a:solidFill>
              <a:sym typeface="Arial"/>
            </a:endParaRPr>
          </a:p>
          <a:p>
            <a:pPr marL="0" marR="0" lvl="0" indent="0" algn="l" rtl="0">
              <a:lnSpc>
                <a:spcPct val="100000"/>
              </a:lnSpc>
              <a:spcBef>
                <a:spcPts val="0"/>
              </a:spcBef>
              <a:buClr>
                <a:schemeClr val="dk1"/>
              </a:buClr>
              <a:buSzPct val="25000"/>
              <a:buFont typeface="Arial"/>
              <a:buNone/>
            </a:pPr>
            <a:endParaRPr lang="en-US" sz="1400" dirty="0">
              <a:solidFill>
                <a:schemeClr val="accent2"/>
              </a:solidFill>
            </a:endParaRPr>
          </a:p>
          <a:p>
            <a:pPr marL="0" marR="0" lvl="0" indent="0" algn="l" rtl="0">
              <a:lnSpc>
                <a:spcPct val="100000"/>
              </a:lnSpc>
              <a:spcBef>
                <a:spcPts val="0"/>
              </a:spcBef>
              <a:buClr>
                <a:schemeClr val="dk1"/>
              </a:buClr>
              <a:buSzPct val="25000"/>
              <a:buFont typeface="Arial"/>
              <a:buNone/>
            </a:pPr>
            <a:r>
              <a:rPr lang="en-US" sz="1400" i="0" u="none" strike="noStrike" cap="none" dirty="0" smtClean="0">
                <a:solidFill>
                  <a:schemeClr val="accent2"/>
                </a:solidFill>
                <a:sym typeface="Arial"/>
              </a:rPr>
              <a:t>Q: I followed the steps on the CloudTrainVZ site, now </a:t>
            </a:r>
            <a:r>
              <a:rPr lang="en-US" sz="1400" dirty="0">
                <a:solidFill>
                  <a:schemeClr val="accent2"/>
                </a:solidFill>
              </a:rPr>
              <a:t>My manager is asking me to register for the program course on </a:t>
            </a:r>
            <a:r>
              <a:rPr lang="en-US" sz="1400" dirty="0" smtClean="0">
                <a:solidFill>
                  <a:schemeClr val="accent2"/>
                </a:solidFill>
              </a:rPr>
              <a:t>VZLearn. How do I do that?</a:t>
            </a:r>
          </a:p>
          <a:p>
            <a:r>
              <a:rPr lang="en-US" sz="1400" dirty="0" smtClean="0"/>
              <a:t>A: You don’t. When you complete the sections in A Cloud Guru, Qwiklabs and the Whitepapers (AND CHECK THE BOXES), you will be credited for each Sprint as a separate class in VZLearn.</a:t>
            </a:r>
          </a:p>
          <a:p>
            <a:endParaRPr lang="en-US" sz="1400" dirty="0">
              <a:solidFill>
                <a:schemeClr val="accent2"/>
              </a:solidFill>
            </a:endParaRPr>
          </a:p>
          <a:p>
            <a:r>
              <a:rPr lang="en-US" sz="1400" dirty="0" smtClean="0">
                <a:solidFill>
                  <a:schemeClr val="accent2"/>
                </a:solidFill>
              </a:rPr>
              <a:t>Q: Can I have a exam voucher for other AWS certification exams?</a:t>
            </a:r>
          </a:p>
          <a:p>
            <a:r>
              <a:rPr lang="en-US" sz="1400" dirty="0" smtClean="0"/>
              <a:t>A: Yes! We are now sponsoring all Associate-level exams.</a:t>
            </a:r>
          </a:p>
          <a:p>
            <a:endParaRPr lang="en-US" b="0" dirty="0"/>
          </a:p>
        </p:txBody>
      </p:sp>
      <p:sp>
        <p:nvSpPr>
          <p:cNvPr id="432" name="Shape 432"/>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dk1"/>
                </a:solidFill>
                <a:latin typeface="Arial"/>
                <a:ea typeface="Arial"/>
                <a:cs typeface="Arial"/>
                <a:sym typeface="Arial"/>
              </a:rPr>
              <a:t>24</a:t>
            </a:fld>
            <a:endParaRPr lang="en-US" sz="700" b="1" dirty="0">
              <a:solidFill>
                <a:schemeClr val="dk1"/>
              </a:solidFill>
              <a:latin typeface="Arial"/>
              <a:ea typeface="Arial"/>
              <a:cs typeface="Arial"/>
              <a:sym typeface="Arial"/>
            </a:endParaRPr>
          </a:p>
        </p:txBody>
      </p:sp>
      <p:sp>
        <p:nvSpPr>
          <p:cNvPr id="433" name="Shape 433"/>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marL="0" marR="0" lvl="0" indent="0" algn="l" rtl="0">
              <a:lnSpc>
                <a:spcPct val="80000"/>
              </a:lnSpc>
              <a:spcBef>
                <a:spcPts val="0"/>
              </a:spcBef>
              <a:buClr>
                <a:schemeClr val="dk1"/>
              </a:buClr>
              <a:buSzPct val="25000"/>
              <a:buFont typeface="Arial"/>
              <a:buNone/>
            </a:pPr>
            <a:r>
              <a:rPr lang="en-US" dirty="0"/>
              <a:t>FAQ’s</a:t>
            </a:r>
            <a:r>
              <a:rPr lang="en-US" sz="2400" b="1" i="0" u="none" strike="noStrike" cap="none" dirty="0">
                <a:solidFill>
                  <a:schemeClr val="dk1"/>
                </a:solidFill>
                <a:latin typeface="Arial"/>
                <a:ea typeface="Arial"/>
                <a:cs typeface="Arial"/>
                <a:sym typeface="Arial"/>
              </a:rPr>
              <a:t/>
            </a:r>
            <a:br>
              <a:rPr lang="en-US" sz="2400" b="1" i="0" u="none" strike="noStrike" cap="none" dirty="0">
                <a:solidFill>
                  <a:schemeClr val="dk1"/>
                </a:solidFill>
                <a:latin typeface="Arial"/>
                <a:ea typeface="Arial"/>
                <a:cs typeface="Arial"/>
                <a:sym typeface="Arial"/>
              </a:rPr>
            </a:br>
            <a:endParaRPr lang="en-US" sz="2400" b="1" i="0" u="none" strike="noStrike" cap="none" dirty="0">
              <a:solidFill>
                <a:schemeClr val="dk1"/>
              </a:solidFill>
              <a:latin typeface="Arial"/>
              <a:ea typeface="Arial"/>
              <a:cs typeface="Arial"/>
              <a:sym typeface="Aria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950" y="152400"/>
            <a:ext cx="382905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609"/>
          <a:stretch/>
        </p:blipFill>
        <p:spPr bwMode="auto">
          <a:xfrm>
            <a:off x="5465278" y="2438400"/>
            <a:ext cx="3352800" cy="226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3" name="Shape 423"/>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a:solidFill>
                  <a:schemeClr val="dk1"/>
                </a:solidFill>
                <a:latin typeface="Arial"/>
                <a:ea typeface="Arial"/>
                <a:cs typeface="Arial"/>
                <a:sym typeface="Arial"/>
              </a:rPr>
              <a:t>25</a:t>
            </a:fld>
            <a:endParaRPr lang="en-US" sz="700" b="1" dirty="0">
              <a:solidFill>
                <a:schemeClr val="dk1"/>
              </a:solidFill>
              <a:latin typeface="Arial"/>
              <a:ea typeface="Arial"/>
              <a:cs typeface="Arial"/>
              <a:sym typeface="Arial"/>
            </a:endParaRPr>
          </a:p>
        </p:txBody>
      </p:sp>
      <p:sp>
        <p:nvSpPr>
          <p:cNvPr id="424" name="Shape 424"/>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a:buSzPct val="25000"/>
            </a:pPr>
            <a:r>
              <a:rPr lang="en-US" dirty="0"/>
              <a:t>Captains </a:t>
            </a:r>
            <a:r>
              <a:rPr lang="en-US" dirty="0" smtClean="0"/>
              <a:t>Sessions</a:t>
            </a:r>
            <a:endParaRPr lang="en-US" dirty="0"/>
          </a:p>
        </p:txBody>
      </p:sp>
      <p:sp>
        <p:nvSpPr>
          <p:cNvPr id="425" name="Shape 425"/>
          <p:cNvSpPr txBox="1">
            <a:spLocks noGrp="1"/>
          </p:cNvSpPr>
          <p:nvPr>
            <p:ph type="body" idx="1"/>
          </p:nvPr>
        </p:nvSpPr>
        <p:spPr>
          <a:xfrm>
            <a:off x="533399" y="1363329"/>
            <a:ext cx="4017081" cy="4807283"/>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600" b="1" i="0" u="none" strike="noStrike" cap="none" dirty="0">
                <a:solidFill>
                  <a:schemeClr val="dk1"/>
                </a:solidFill>
                <a:latin typeface="Arial"/>
                <a:ea typeface="Arial"/>
                <a:cs typeface="Arial"/>
                <a:sym typeface="Arial"/>
              </a:rPr>
              <a:t>Before your group session</a:t>
            </a:r>
          </a:p>
          <a:p>
            <a:pPr marL="642938" marR="0" lvl="2" indent="-414338" algn="l" rtl="0">
              <a:lnSpc>
                <a:spcPct val="100000"/>
              </a:lnSpc>
              <a:spcBef>
                <a:spcPts val="6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Review content of the Sprint</a:t>
            </a:r>
          </a:p>
          <a:p>
            <a:pPr marL="868363" lvl="3" indent="-414338">
              <a:spcBef>
                <a:spcPts val="600"/>
              </a:spcBef>
              <a:buFont typeface="Arial"/>
              <a:buChar char="•"/>
            </a:pPr>
            <a:r>
              <a:rPr lang="en-US" b="0" i="0" u="none" strike="noStrike" cap="none" dirty="0" smtClean="0">
                <a:solidFill>
                  <a:schemeClr val="dk1"/>
                </a:solidFill>
                <a:latin typeface="Arial"/>
                <a:ea typeface="Arial"/>
                <a:cs typeface="Arial"/>
                <a:sym typeface="Arial"/>
              </a:rPr>
              <a:t>A Cloud Guru</a:t>
            </a:r>
          </a:p>
          <a:p>
            <a:pPr marL="868363" lvl="3" indent="-414338">
              <a:spcBef>
                <a:spcPts val="600"/>
              </a:spcBef>
              <a:buFont typeface="Arial"/>
              <a:buChar char="•"/>
            </a:pPr>
            <a:r>
              <a:rPr lang="en-US" dirty="0" smtClean="0"/>
              <a:t>Qwiklabs</a:t>
            </a:r>
          </a:p>
          <a:p>
            <a:pPr marL="868363" lvl="3" indent="-414338">
              <a:spcBef>
                <a:spcPts val="600"/>
              </a:spcBef>
              <a:buFont typeface="Arial"/>
              <a:buChar char="•"/>
            </a:pPr>
            <a:r>
              <a:rPr lang="en-US" b="0" i="0" u="none" strike="noStrike" cap="none" dirty="0" smtClean="0">
                <a:solidFill>
                  <a:schemeClr val="dk1"/>
                </a:solidFill>
                <a:latin typeface="Arial"/>
                <a:ea typeface="Arial"/>
                <a:cs typeface="Arial"/>
                <a:sym typeface="Arial"/>
              </a:rPr>
              <a:t>Whitepapers</a:t>
            </a:r>
            <a:endParaRPr lang="en-US" b="0" i="0" u="none" strike="noStrike" cap="none" dirty="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ct val="25000"/>
              <a:buFont typeface="Arial"/>
              <a:buNone/>
            </a:pPr>
            <a:endParaRPr sz="1600" b="1" i="0" u="none" strike="noStrike" cap="none" dirty="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ct val="25000"/>
              <a:buFont typeface="Arial"/>
              <a:buNone/>
            </a:pPr>
            <a:r>
              <a:rPr lang="en-US" sz="1600" b="1" i="0" u="none" strike="noStrike" cap="none" dirty="0">
                <a:solidFill>
                  <a:schemeClr val="dk1"/>
                </a:solidFill>
                <a:latin typeface="Arial"/>
                <a:ea typeface="Arial"/>
                <a:cs typeface="Arial"/>
                <a:sym typeface="Arial"/>
              </a:rPr>
              <a:t>During the group session</a:t>
            </a:r>
          </a:p>
          <a:p>
            <a:pPr marL="642938" marR="0" lvl="2" indent="-414338" algn="l" rtl="0">
              <a:lnSpc>
                <a:spcPct val="100000"/>
              </a:lnSpc>
              <a:spcBef>
                <a:spcPts val="600"/>
              </a:spcBef>
              <a:spcAft>
                <a:spcPts val="0"/>
              </a:spcAft>
              <a:buClr>
                <a:schemeClr val="dk1"/>
              </a:buClr>
              <a:buSzPct val="100000"/>
              <a:buFont typeface="Arial"/>
              <a:buChar char="•"/>
            </a:pPr>
            <a:r>
              <a:rPr lang="en-US" sz="1600" b="0" i="0" u="none" strike="noStrike" cap="none" dirty="0" smtClean="0">
                <a:solidFill>
                  <a:schemeClr val="dk1"/>
                </a:solidFill>
                <a:latin typeface="Arial"/>
                <a:ea typeface="Arial"/>
                <a:cs typeface="Arial"/>
                <a:sym typeface="Arial"/>
              </a:rPr>
              <a:t>Ask </a:t>
            </a:r>
            <a:r>
              <a:rPr lang="en-US" sz="1600" b="0" i="0" u="none" strike="noStrike" cap="none" dirty="0">
                <a:solidFill>
                  <a:schemeClr val="dk1"/>
                </a:solidFill>
                <a:latin typeface="Arial"/>
                <a:ea typeface="Arial"/>
                <a:cs typeface="Arial"/>
                <a:sym typeface="Arial"/>
              </a:rPr>
              <a:t>questions about that Sprint’s content </a:t>
            </a:r>
          </a:p>
          <a:p>
            <a:pPr marL="642938" marR="0" lvl="2" indent="-414338" algn="l" rtl="0">
              <a:lnSpc>
                <a:spcPct val="100000"/>
              </a:lnSpc>
              <a:spcBef>
                <a:spcPts val="6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Help other students and encourage each other. </a:t>
            </a:r>
          </a:p>
          <a:p>
            <a:pPr marL="642938" lvl="2" indent="-414338">
              <a:spcBef>
                <a:spcPts val="600"/>
              </a:spcBef>
            </a:pPr>
            <a:r>
              <a:rPr lang="en-US" dirty="0" smtClean="0"/>
              <a:t>Learn </a:t>
            </a:r>
            <a:r>
              <a:rPr lang="en-US" dirty="0"/>
              <a:t>about the “Verizon way” for the </a:t>
            </a:r>
            <a:r>
              <a:rPr lang="en-US" dirty="0" smtClean="0"/>
              <a:t>Sprint.</a:t>
            </a:r>
          </a:p>
          <a:p>
            <a:pPr marL="642938" lvl="2" indent="-414338">
              <a:spcBef>
                <a:spcPts val="600"/>
              </a:spcBef>
            </a:pPr>
            <a:r>
              <a:rPr lang="en-US" dirty="0" smtClean="0"/>
              <a:t>Leverage the knowledge of your peers.</a:t>
            </a:r>
          </a:p>
          <a:p>
            <a:pPr marL="228600" lvl="2" indent="0">
              <a:spcBef>
                <a:spcPts val="600"/>
              </a:spcBef>
              <a:buNone/>
            </a:pPr>
            <a:endParaRPr lang="en-US" dirty="0"/>
          </a:p>
          <a:p>
            <a:pPr marL="642938" marR="0" lvl="2" indent="-414338" algn="l" rtl="0">
              <a:lnSpc>
                <a:spcPct val="100000"/>
              </a:lnSpc>
              <a:spcBef>
                <a:spcPts val="600"/>
              </a:spcBef>
              <a:spcAft>
                <a:spcPts val="0"/>
              </a:spcAft>
              <a:buClr>
                <a:schemeClr val="dk1"/>
              </a:buClr>
              <a:buSzPct val="100000"/>
              <a:buFont typeface="Arial"/>
              <a:buChar char="•"/>
            </a:pPr>
            <a:endParaRPr lang="en-US" sz="1600" b="0" i="0" u="none" strike="noStrike" cap="none" dirty="0">
              <a:solidFill>
                <a:schemeClr val="dk1"/>
              </a:solidFill>
              <a:latin typeface="Arial"/>
              <a:ea typeface="Arial"/>
              <a:cs typeface="Arial"/>
              <a:sym typeface="Arial"/>
            </a:endParaRPr>
          </a:p>
          <a:p>
            <a:pPr marL="642938" marR="0" lvl="2" indent="-414338" algn="l" rtl="0">
              <a:lnSpc>
                <a:spcPct val="100000"/>
              </a:lnSpc>
              <a:spcBef>
                <a:spcPts val="600"/>
              </a:spcBef>
              <a:spcAft>
                <a:spcPts val="0"/>
              </a:spcAft>
              <a:buClr>
                <a:schemeClr val="dk1"/>
              </a:buClr>
              <a:buSzPct val="100000"/>
              <a:buFont typeface="Arial"/>
              <a:buNone/>
            </a:pPr>
            <a:endParaRPr sz="1600" b="0" i="0" u="none" strike="noStrike" cap="none" dirty="0">
              <a:solidFill>
                <a:schemeClr val="dk1"/>
              </a:solidFill>
              <a:latin typeface="Arial"/>
              <a:ea typeface="Arial"/>
              <a:cs typeface="Arial"/>
              <a:sym typeface="Arial"/>
            </a:endParaRPr>
          </a:p>
        </p:txBody>
      </p:sp>
      <p:sp>
        <p:nvSpPr>
          <p:cNvPr id="426" name="Shape 426"/>
          <p:cNvSpPr txBox="1"/>
          <p:nvPr/>
        </p:nvSpPr>
        <p:spPr>
          <a:xfrm rot="1342337">
            <a:off x="4548574" y="5059541"/>
            <a:ext cx="3890808" cy="646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b="1" dirty="0">
                <a:solidFill>
                  <a:schemeClr val="accent2"/>
                </a:solidFill>
                <a:latin typeface="Arial Black"/>
                <a:ea typeface="Arial Black"/>
                <a:cs typeface="Arial Black"/>
                <a:sym typeface="Arial Black"/>
              </a:rPr>
              <a:t>Sign-up details coming soon: </a:t>
            </a:r>
          </a:p>
          <a:p>
            <a:pPr marL="0" marR="0" lvl="0" indent="0" algn="ctr" rtl="0">
              <a:spcBef>
                <a:spcPts val="0"/>
              </a:spcBef>
              <a:buSzPct val="25000"/>
              <a:buNone/>
            </a:pPr>
            <a:r>
              <a:rPr lang="en-US" sz="1800" b="1" dirty="0">
                <a:solidFill>
                  <a:schemeClr val="accent2"/>
                </a:solidFill>
                <a:latin typeface="Arial Black"/>
                <a:ea typeface="Arial Black"/>
                <a:cs typeface="Arial Black"/>
                <a:sym typeface="Arial Black"/>
              </a:rPr>
              <a:t>Watch </a:t>
            </a:r>
            <a:r>
              <a:rPr lang="en-US" sz="1800" b="1" dirty="0" smtClean="0">
                <a:solidFill>
                  <a:schemeClr val="accent2"/>
                </a:solidFill>
                <a:latin typeface="Arial Black"/>
                <a:ea typeface="Arial Black"/>
                <a:cs typeface="Arial Black"/>
                <a:sym typeface="Arial Black"/>
              </a:rPr>
              <a:t>your </a:t>
            </a:r>
            <a:r>
              <a:rPr lang="en-US" sz="1800" b="1" dirty="0">
                <a:solidFill>
                  <a:schemeClr val="accent2"/>
                </a:solidFill>
                <a:latin typeface="Arial Black"/>
                <a:ea typeface="Arial Black"/>
                <a:cs typeface="Arial Black"/>
                <a:sym typeface="Arial Black"/>
              </a:rPr>
              <a:t>email</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8525" y="533400"/>
            <a:ext cx="1552575"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3" name="Shape 633"/>
          <p:cNvSpPr txBox="1"/>
          <p:nvPr/>
        </p:nvSpPr>
        <p:spPr>
          <a:xfrm>
            <a:off x="381000" y="509886"/>
            <a:ext cx="6656033" cy="461664"/>
          </a:xfrm>
          <a:prstGeom prst="rect">
            <a:avLst/>
          </a:prstGeom>
          <a:noFill/>
          <a:ln>
            <a:noFill/>
          </a:ln>
        </p:spPr>
        <p:txBody>
          <a:bodyPr wrap="square" lIns="91425" tIns="45700" rIns="91425" bIns="45700" anchor="t" anchorCtr="0">
            <a:noAutofit/>
          </a:bodyPr>
          <a:lstStyle/>
          <a:p>
            <a:pPr>
              <a:lnSpc>
                <a:spcPct val="80000"/>
              </a:lnSpc>
              <a:buClr>
                <a:schemeClr val="dk1"/>
              </a:buClr>
              <a:buSzPct val="25000"/>
            </a:pPr>
            <a:r>
              <a:rPr lang="en-US" sz="2400" b="1" dirty="0">
                <a:solidFill>
                  <a:schemeClr val="dk1"/>
                </a:solidFill>
              </a:rPr>
              <a:t>AWS Blogs, FAQs, and Discussion Threads</a:t>
            </a:r>
          </a:p>
        </p:txBody>
      </p:sp>
      <p:sp>
        <p:nvSpPr>
          <p:cNvPr id="634" name="Shape 634"/>
          <p:cNvSpPr/>
          <p:nvPr/>
        </p:nvSpPr>
        <p:spPr>
          <a:xfrm>
            <a:off x="528633" y="1240971"/>
            <a:ext cx="7134909" cy="1572495"/>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hlink"/>
              </a:buClr>
              <a:buSzPct val="25000"/>
              <a:buFont typeface="Arial"/>
              <a:buNone/>
            </a:pPr>
            <a:r>
              <a:rPr lang="en-US" sz="1800" u="sng" dirty="0">
                <a:solidFill>
                  <a:schemeClr val="hlink"/>
                </a:solidFill>
                <a:latin typeface="Arial"/>
                <a:ea typeface="Arial"/>
                <a:cs typeface="Arial"/>
                <a:sym typeface="Arial"/>
                <a:hlinkClick r:id="rId3"/>
              </a:rPr>
              <a:t>AWS Service FAQs</a:t>
            </a:r>
            <a:r>
              <a:rPr lang="en-US" sz="1800" dirty="0">
                <a:solidFill>
                  <a:schemeClr val="dk1"/>
                </a:solidFill>
                <a:latin typeface="Arial"/>
                <a:ea typeface="Arial"/>
                <a:cs typeface="Arial"/>
                <a:sym typeface="Arial"/>
              </a:rPr>
              <a:t>  - EC2, ELB, Auto-Scaling, RDS, Dynamo DB, VPC, CloudWatch, S3, Glacier, EBS, SNS, SQS, SES, Route53, Direct Connect, Cloudformation, Storage Gateway, IAM</a:t>
            </a:r>
          </a:p>
        </p:txBody>
      </p:sp>
      <p:sp>
        <p:nvSpPr>
          <p:cNvPr id="635" name="Shape 635"/>
          <p:cNvSpPr txBox="1"/>
          <p:nvPr/>
        </p:nvSpPr>
        <p:spPr>
          <a:xfrm>
            <a:off x="528633" y="2403216"/>
            <a:ext cx="6442696" cy="646331"/>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Arial"/>
              <a:buNone/>
            </a:pPr>
            <a:r>
              <a:rPr lang="en-US" sz="1800" dirty="0">
                <a:solidFill>
                  <a:schemeClr val="dk1"/>
                </a:solidFill>
                <a:latin typeface="Arial"/>
                <a:ea typeface="Arial"/>
                <a:cs typeface="Arial"/>
                <a:sym typeface="Arial"/>
              </a:rPr>
              <a:t>Add this RSS feed to get up to date info about AWS services: </a:t>
            </a:r>
            <a:r>
              <a:rPr lang="en-US" sz="1800" u="sng" dirty="0">
                <a:solidFill>
                  <a:srgbClr val="0070C0"/>
                </a:solidFill>
                <a:latin typeface="Arial"/>
                <a:ea typeface="Arial"/>
                <a:cs typeface="Arial"/>
                <a:sym typeface="Arial"/>
              </a:rPr>
              <a:t>https://awsinsider.net/rss-feeds/news.aspx</a:t>
            </a:r>
          </a:p>
        </p:txBody>
      </p:sp>
      <p:sp>
        <p:nvSpPr>
          <p:cNvPr id="636" name="Shape 636"/>
          <p:cNvSpPr/>
          <p:nvPr/>
        </p:nvSpPr>
        <p:spPr>
          <a:xfrm>
            <a:off x="528633" y="3309285"/>
            <a:ext cx="8147280" cy="646331"/>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800" dirty="0" smtClean="0">
                <a:solidFill>
                  <a:schemeClr val="dk1"/>
                </a:solidFill>
                <a:latin typeface="Arial"/>
                <a:ea typeface="Arial"/>
                <a:cs typeface="Arial"/>
                <a:sym typeface="Arial"/>
              </a:rPr>
              <a:t>ACloudGuru </a:t>
            </a:r>
            <a:r>
              <a:rPr lang="en-US" sz="1800" dirty="0">
                <a:solidFill>
                  <a:schemeClr val="dk1"/>
                </a:solidFill>
                <a:latin typeface="Arial"/>
                <a:ea typeface="Arial"/>
                <a:cs typeface="Arial"/>
                <a:sym typeface="Arial"/>
              </a:rPr>
              <a:t>Discussion Thread for sample questions:</a:t>
            </a:r>
          </a:p>
          <a:p>
            <a:pPr marL="0" marR="0" lvl="0" indent="0" algn="l" rtl="0">
              <a:spcBef>
                <a:spcPts val="0"/>
              </a:spcBef>
              <a:buClr>
                <a:srgbClr val="0070C0"/>
              </a:buClr>
              <a:buSzPct val="25000"/>
              <a:buFont typeface="Arial"/>
              <a:buNone/>
            </a:pPr>
            <a:r>
              <a:rPr lang="en-US" sz="1800" u="sng" dirty="0">
                <a:solidFill>
                  <a:srgbClr val="0070C0"/>
                </a:solidFill>
                <a:latin typeface="Arial"/>
                <a:ea typeface="Arial"/>
                <a:cs typeface="Arial"/>
                <a:sym typeface="Arial"/>
              </a:rPr>
              <a:t>https://acloud.guru/forums/aws-certified-solutions-architect-associate/top?p=1</a:t>
            </a:r>
          </a:p>
        </p:txBody>
      </p:sp>
      <p:sp>
        <p:nvSpPr>
          <p:cNvPr id="637" name="Shape 637"/>
          <p:cNvSpPr/>
          <p:nvPr/>
        </p:nvSpPr>
        <p:spPr>
          <a:xfrm>
            <a:off x="528633" y="4225125"/>
            <a:ext cx="8337492" cy="433962"/>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Arial"/>
              <a:buNone/>
            </a:pPr>
            <a:r>
              <a:rPr lang="en-US" sz="1800" dirty="0">
                <a:solidFill>
                  <a:schemeClr val="dk1"/>
                </a:solidFill>
                <a:latin typeface="Arial"/>
                <a:ea typeface="Arial"/>
                <a:cs typeface="Arial"/>
                <a:sym typeface="Arial"/>
              </a:rPr>
              <a:t>Jayendra AWS Blog – Sample Questions: </a:t>
            </a:r>
            <a:r>
              <a:rPr lang="en-US" sz="1800" u="sng" dirty="0">
                <a:solidFill>
                  <a:srgbClr val="0070C0"/>
                </a:solidFill>
                <a:latin typeface="Arial"/>
                <a:ea typeface="Arial"/>
                <a:cs typeface="Arial"/>
                <a:sym typeface="Arial"/>
              </a:rPr>
              <a:t>http://jayendrapatil.com/</a:t>
            </a:r>
          </a:p>
        </p:txBody>
      </p:sp>
      <p:sp>
        <p:nvSpPr>
          <p:cNvPr id="638" name="Shape 638"/>
          <p:cNvSpPr txBox="1"/>
          <p:nvPr/>
        </p:nvSpPr>
        <p:spPr>
          <a:xfrm>
            <a:off x="528633" y="4784367"/>
            <a:ext cx="6747701" cy="369332"/>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Arial"/>
              <a:buNone/>
            </a:pPr>
            <a:r>
              <a:rPr lang="en-US" sz="1800" dirty="0">
                <a:solidFill>
                  <a:schemeClr val="dk1"/>
                </a:solidFill>
                <a:latin typeface="Arial"/>
                <a:ea typeface="Arial"/>
                <a:cs typeface="Arial"/>
                <a:sym typeface="Arial"/>
              </a:rPr>
              <a:t>Hands-On with Verizon AWS Cloud</a:t>
            </a:r>
          </a:p>
        </p:txBody>
      </p:sp>
      <p:sp>
        <p:nvSpPr>
          <p:cNvPr id="639" name="Shape 639"/>
          <p:cNvSpPr txBox="1"/>
          <p:nvPr/>
        </p:nvSpPr>
        <p:spPr>
          <a:xfrm>
            <a:off x="528633" y="5324644"/>
            <a:ext cx="6372226" cy="3810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Arial"/>
              <a:buNone/>
            </a:pPr>
            <a:r>
              <a:rPr lang="en-US" sz="1800" dirty="0">
                <a:solidFill>
                  <a:schemeClr val="dk1"/>
                </a:solidFill>
                <a:latin typeface="Arial"/>
                <a:ea typeface="Arial"/>
                <a:cs typeface="Arial"/>
                <a:sym typeface="Arial"/>
              </a:rPr>
              <a:t>Follow the AWS </a:t>
            </a:r>
            <a:r>
              <a:rPr lang="en-US" sz="1800" dirty="0" smtClean="0">
                <a:solidFill>
                  <a:schemeClr val="dk1"/>
                </a:solidFill>
                <a:latin typeface="Arial"/>
                <a:ea typeface="Arial"/>
                <a:cs typeface="Arial"/>
                <a:sym typeface="Arial"/>
              </a:rPr>
              <a:t>Twitter </a:t>
            </a:r>
            <a:r>
              <a:rPr lang="en-US" sz="1800" dirty="0">
                <a:solidFill>
                  <a:schemeClr val="dk1"/>
                </a:solidFill>
                <a:latin typeface="Arial"/>
                <a:ea typeface="Arial"/>
                <a:cs typeface="Arial"/>
                <a:sym typeface="Arial"/>
              </a:rPr>
              <a:t>count for the latest updates</a:t>
            </a:r>
          </a:p>
        </p:txBody>
      </p:sp>
      <p:sp>
        <p:nvSpPr>
          <p:cNvPr id="10" name="Shape 187"/>
          <p:cNvSpPr txBox="1">
            <a:spLocks/>
          </p:cNvSpPr>
          <p:nvPr/>
        </p:nvSpPr>
        <p:spPr>
          <a:xfrm>
            <a:off x="8458200" y="6414532"/>
            <a:ext cx="228600" cy="228600"/>
          </a:xfrm>
          <a:prstGeom prst="rect">
            <a:avLst/>
          </a:prstGeom>
          <a:noFill/>
          <a:ln>
            <a:noFill/>
          </a:ln>
        </p:spPr>
        <p:txBody>
          <a:bodyPr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buClr>
                <a:schemeClr val="dk1"/>
              </a:buClr>
              <a:buSzPct val="25000"/>
              <a:buFont typeface="Arial"/>
              <a:buNone/>
            </a:pPr>
            <a:fld id="{00000000-1234-1234-1234-123412341234}" type="slidenum">
              <a:rPr lang="en-US" sz="700" b="1" smtClean="0">
                <a:solidFill>
                  <a:schemeClr val="dk1"/>
                </a:solidFill>
              </a:rPr>
              <a:pPr algn="r">
                <a:buClr>
                  <a:schemeClr val="dk1"/>
                </a:buClr>
                <a:buSzPct val="25000"/>
                <a:buFont typeface="Arial"/>
                <a:buNone/>
              </a:pPr>
              <a:t>26</a:t>
            </a:fld>
            <a:endParaRPr lang="en-US" sz="700" b="1" dirty="0">
              <a:solidFill>
                <a:schemeClr val="dk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a:spLocks noGrp="1"/>
          </p:cNvSpPr>
          <p:nvPr>
            <p:ph type="ctrTitle"/>
          </p:nvPr>
        </p:nvSpPr>
        <p:spPr>
          <a:xfrm>
            <a:off x="457200" y="1463040"/>
            <a:ext cx="4114800" cy="1737359"/>
          </a:xfrm>
          <a:prstGeom prst="rect">
            <a:avLst/>
          </a:prstGeom>
          <a:noFill/>
          <a:ln>
            <a:noFill/>
          </a:ln>
        </p:spPr>
        <p:txBody>
          <a:bodyPr wrap="square" lIns="0" tIns="0" rIns="0" bIns="0" anchor="t" anchorCtr="0">
            <a:noAutofit/>
          </a:bodyPr>
          <a:lstStyle/>
          <a:p>
            <a:pPr marL="0" marR="0" lvl="0" indent="0" algn="l" rtl="0">
              <a:lnSpc>
                <a:spcPct val="80000"/>
              </a:lnSpc>
              <a:spcBef>
                <a:spcPts val="0"/>
              </a:spcBef>
              <a:buClr>
                <a:schemeClr val="dk1"/>
              </a:buClr>
              <a:buSzPct val="25000"/>
              <a:buFont typeface="Arial"/>
              <a:buNone/>
            </a:pPr>
            <a:r>
              <a:rPr lang="en-US" sz="4000" b="1" i="0" u="none" strike="noStrike" cap="none" dirty="0">
                <a:solidFill>
                  <a:schemeClr val="dk1"/>
                </a:solidFill>
                <a:latin typeface="Arial"/>
                <a:ea typeface="Arial"/>
                <a:cs typeface="Arial"/>
                <a:sym typeface="Arial"/>
              </a:rPr>
              <a:t>Thank You</a:t>
            </a:r>
          </a:p>
        </p:txBody>
      </p:sp>
      <p:sp>
        <p:nvSpPr>
          <p:cNvPr id="645" name="Shape 645"/>
          <p:cNvSpPr txBox="1">
            <a:spLocks noGrp="1"/>
          </p:cNvSpPr>
          <p:nvPr>
            <p:ph type="subTitle" idx="1"/>
          </p:nvPr>
        </p:nvSpPr>
        <p:spPr>
          <a:xfrm>
            <a:off x="457200" y="3291839"/>
            <a:ext cx="4114800" cy="1371599"/>
          </a:xfrm>
          <a:prstGeom prst="rect">
            <a:avLst/>
          </a:prstGeom>
          <a:noFill/>
          <a:ln>
            <a:noFill/>
          </a:ln>
        </p:spPr>
        <p:txBody>
          <a:bodyPr wrap="square" lIns="0" tIns="0" rIns="0" bIns="0" anchor="t" anchorCtr="0">
            <a:noAutofit/>
          </a:bodyPr>
          <a:lstStyle/>
          <a:p>
            <a:pPr marL="0" marR="0" lvl="0" indent="0" algn="l" rtl="0">
              <a:lnSpc>
                <a:spcPct val="80000"/>
              </a:lnSpc>
              <a:spcBef>
                <a:spcPts val="0"/>
              </a:spcBef>
              <a:buClr>
                <a:schemeClr val="dk1"/>
              </a:buClr>
              <a:buSzPct val="25000"/>
              <a:buFont typeface="Arial"/>
              <a:buNone/>
            </a:pPr>
            <a:r>
              <a:rPr lang="en-US" sz="2000" b="1" i="0" u="none" strike="noStrike" cap="none" dirty="0">
                <a:solidFill>
                  <a:schemeClr val="dk1"/>
                </a:solidFill>
                <a:latin typeface="Arial"/>
                <a:ea typeface="Arial"/>
                <a:cs typeface="Arial"/>
                <a:sym typeface="Arial"/>
              </a:rPr>
              <a:t>Good luck</a:t>
            </a:r>
          </a:p>
        </p:txBody>
      </p:sp>
      <p:sp>
        <p:nvSpPr>
          <p:cNvPr id="6" name="Shape 187"/>
          <p:cNvSpPr txBox="1">
            <a:spLocks/>
          </p:cNvSpPr>
          <p:nvPr/>
        </p:nvSpPr>
        <p:spPr>
          <a:xfrm>
            <a:off x="8458200" y="6414532"/>
            <a:ext cx="228600" cy="228600"/>
          </a:xfrm>
          <a:prstGeom prst="rect">
            <a:avLst/>
          </a:prstGeom>
          <a:noFill/>
          <a:ln>
            <a:noFill/>
          </a:ln>
        </p:spPr>
        <p:txBody>
          <a:bodyPr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buClr>
                <a:schemeClr val="dk1"/>
              </a:buClr>
              <a:buSzPct val="25000"/>
              <a:buFont typeface="Arial"/>
              <a:buNone/>
            </a:pPr>
            <a:fld id="{00000000-1234-1234-1234-123412341234}" type="slidenum">
              <a:rPr lang="en-US" sz="700" b="1" smtClean="0">
                <a:solidFill>
                  <a:schemeClr val="dk1"/>
                </a:solidFill>
              </a:rPr>
              <a:pPr algn="r">
                <a:buClr>
                  <a:schemeClr val="dk1"/>
                </a:buClr>
                <a:buSzPct val="25000"/>
                <a:buFont typeface="Arial"/>
                <a:buNone/>
              </a:pPr>
              <a:t>27</a:t>
            </a:fld>
            <a:endParaRPr lang="en-US" sz="700" b="1" dirty="0">
              <a:solidFill>
                <a:schemeClr val="dk1"/>
              </a:solidFill>
            </a:endParaRPr>
          </a:p>
        </p:txBody>
      </p:sp>
    </p:spTree>
    <p:extLst>
      <p:ext uri="{BB962C8B-B14F-4D97-AF65-F5344CB8AC3E}">
        <p14:creationId xmlns:p14="http://schemas.microsoft.com/office/powerpoint/2010/main" val="1910468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Shape 147"/>
          <p:cNvSpPr txBox="1">
            <a:spLocks noGrp="1"/>
          </p:cNvSpPr>
          <p:nvPr>
            <p:ph type="title"/>
          </p:nvPr>
        </p:nvSpPr>
        <p:spPr>
          <a:xfrm>
            <a:off x="457200" y="2915125"/>
            <a:ext cx="8229600" cy="685800"/>
          </a:xfrm>
          <a:prstGeom prst="rect">
            <a:avLst/>
          </a:prstGeom>
        </p:spPr>
        <p:txBody>
          <a:bodyPr wrap="square" lIns="91425" tIns="91425" rIns="91425" bIns="91425" anchor="t" anchorCtr="0">
            <a:noAutofit/>
          </a:bodyPr>
          <a:lstStyle/>
          <a:p>
            <a:pPr lvl="0" rtl="0">
              <a:spcBef>
                <a:spcPts val="0"/>
              </a:spcBef>
              <a:buNone/>
            </a:pPr>
            <a:r>
              <a:rPr lang="en-US" sz="3600" dirty="0" smtClean="0"/>
              <a:t>Verizon Background</a:t>
            </a:r>
            <a:endParaRPr lang="en-US" sz="3600" dirty="0"/>
          </a:p>
        </p:txBody>
      </p:sp>
      <p:sp>
        <p:nvSpPr>
          <p:cNvPr id="5" name="Shape 187"/>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Clr>
                <a:schemeClr val="dk1"/>
              </a:buClr>
              <a:buSzPct val="25000"/>
              <a:buFont typeface="Arial"/>
              <a:buNone/>
            </a:pPr>
            <a:fld id="{00000000-1234-1234-1234-123412341234}" type="slidenum">
              <a:rPr lang="en-US" sz="700" b="1" i="0" u="none" strike="noStrike" cap="none">
                <a:solidFill>
                  <a:schemeClr val="dk1"/>
                </a:solidFill>
                <a:latin typeface="Arial"/>
                <a:ea typeface="Arial"/>
                <a:cs typeface="Arial"/>
                <a:sym typeface="Arial"/>
              </a:rPr>
              <a:t>3</a:t>
            </a:fld>
            <a:endParaRPr lang="en-US" sz="7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7010400" cy="685799"/>
          </a:xfrm>
        </p:spPr>
        <p:txBody>
          <a:bodyPr/>
          <a:lstStyle/>
          <a:p>
            <a:pPr>
              <a:buSzPct val="25000"/>
            </a:pPr>
            <a:r>
              <a:rPr lang="en-US" dirty="0"/>
              <a:t>Enablement Capabilities</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34183" y="2499442"/>
            <a:ext cx="684094" cy="1445492"/>
          </a:xfrm>
          <a:prstGeom prst="rect">
            <a:avLst/>
          </a:prstGeom>
          <a:scene3d>
            <a:camera prst="orthographicFront">
              <a:rot lat="13200000" lon="3600000" rev="10800000"/>
            </a:camera>
            <a:lightRig rig="threePt" dir="t"/>
          </a:scene3d>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10340" y="2508904"/>
            <a:ext cx="1099593" cy="109959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31114" y="2630863"/>
            <a:ext cx="1099593" cy="109959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7765" y="2667622"/>
            <a:ext cx="1099593" cy="1099593"/>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5807" y="1338807"/>
            <a:ext cx="1099593" cy="1099593"/>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6202" y="2457913"/>
            <a:ext cx="684094" cy="1445492"/>
          </a:xfrm>
          <a:prstGeom prst="rect">
            <a:avLst/>
          </a:prstGeom>
          <a:scene3d>
            <a:camera prst="orthographicFront">
              <a:rot lat="13200000" lon="3600000" rev="10800000"/>
            </a:camera>
            <a:lightRig rig="threePt" dir="t"/>
          </a:scene3d>
        </p:spPr>
      </p:pic>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26306" y="2456405"/>
            <a:ext cx="684094" cy="1445492"/>
          </a:xfrm>
          <a:prstGeom prst="rect">
            <a:avLst/>
          </a:prstGeom>
          <a:scene3d>
            <a:camera prst="orthographicFront">
              <a:rot lat="13200000" lon="3600000" rev="10800000"/>
            </a:camera>
            <a:lightRig rig="threePt" dir="t"/>
          </a:scene3d>
        </p:spPr>
      </p:pic>
      <p:pic>
        <p:nvPicPr>
          <p:cNvPr id="16" name="Picture 1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90371" y="2633176"/>
            <a:ext cx="1097280" cy="1097280"/>
          </a:xfrm>
          <a:prstGeom prst="rect">
            <a:avLst/>
          </a:prstGeom>
        </p:spPr>
      </p:pic>
      <p:pic>
        <p:nvPicPr>
          <p:cNvPr id="18" name="Picture 1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9593" y="1828800"/>
            <a:ext cx="619607" cy="619607"/>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589520" y="1321859"/>
            <a:ext cx="1097280" cy="1097280"/>
          </a:xfrm>
          <a:prstGeom prst="rect">
            <a:avLst/>
          </a:prstGeom>
        </p:spPr>
      </p:pic>
      <p:sp>
        <p:nvSpPr>
          <p:cNvPr id="20" name="Right Arrow 19"/>
          <p:cNvSpPr/>
          <p:nvPr/>
        </p:nvSpPr>
        <p:spPr>
          <a:xfrm>
            <a:off x="1378424" y="1643639"/>
            <a:ext cx="6183800" cy="456562"/>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Value Creation</a:t>
            </a:r>
            <a:endParaRPr lang="en-US" dirty="0"/>
          </a:p>
        </p:txBody>
      </p:sp>
      <p:sp>
        <p:nvSpPr>
          <p:cNvPr id="21" name="TextBox 20"/>
          <p:cNvSpPr txBox="1"/>
          <p:nvPr/>
        </p:nvSpPr>
        <p:spPr>
          <a:xfrm>
            <a:off x="1006960" y="3730456"/>
            <a:ext cx="1100397" cy="307777"/>
          </a:xfrm>
          <a:prstGeom prst="rect">
            <a:avLst/>
          </a:prstGeom>
          <a:noFill/>
        </p:spPr>
        <p:txBody>
          <a:bodyPr wrap="square" rtlCol="0">
            <a:spAutoFit/>
          </a:bodyPr>
          <a:lstStyle/>
          <a:p>
            <a:pPr algn="ctr"/>
            <a:r>
              <a:rPr lang="en-US" b="1" dirty="0" smtClean="0">
                <a:solidFill>
                  <a:schemeClr val="accent2"/>
                </a:solidFill>
              </a:rPr>
              <a:t>Business</a:t>
            </a:r>
            <a:endParaRPr lang="en-US" b="1" dirty="0">
              <a:solidFill>
                <a:schemeClr val="accent2"/>
              </a:solidFill>
            </a:endParaRPr>
          </a:p>
        </p:txBody>
      </p:sp>
      <p:sp>
        <p:nvSpPr>
          <p:cNvPr id="22" name="TextBox 21"/>
          <p:cNvSpPr txBox="1"/>
          <p:nvPr/>
        </p:nvSpPr>
        <p:spPr>
          <a:xfrm>
            <a:off x="2825087" y="3733915"/>
            <a:ext cx="1501159" cy="307777"/>
          </a:xfrm>
          <a:prstGeom prst="rect">
            <a:avLst/>
          </a:prstGeom>
          <a:noFill/>
        </p:spPr>
        <p:txBody>
          <a:bodyPr wrap="square" rtlCol="0">
            <a:spAutoFit/>
          </a:bodyPr>
          <a:lstStyle/>
          <a:p>
            <a:pPr algn="ctr"/>
            <a:r>
              <a:rPr lang="en-US" b="1" dirty="0">
                <a:solidFill>
                  <a:schemeClr val="accent2"/>
                </a:solidFill>
              </a:rPr>
              <a:t>Development</a:t>
            </a:r>
          </a:p>
        </p:txBody>
      </p:sp>
      <p:sp>
        <p:nvSpPr>
          <p:cNvPr id="23" name="TextBox 22"/>
          <p:cNvSpPr txBox="1"/>
          <p:nvPr/>
        </p:nvSpPr>
        <p:spPr>
          <a:xfrm>
            <a:off x="4648200" y="3733915"/>
            <a:ext cx="1827801" cy="307777"/>
          </a:xfrm>
          <a:prstGeom prst="rect">
            <a:avLst/>
          </a:prstGeom>
          <a:noFill/>
        </p:spPr>
        <p:txBody>
          <a:bodyPr wrap="square" rtlCol="0">
            <a:spAutoFit/>
          </a:bodyPr>
          <a:lstStyle/>
          <a:p>
            <a:pPr algn="ctr"/>
            <a:r>
              <a:rPr lang="en-US" b="1" dirty="0">
                <a:solidFill>
                  <a:schemeClr val="accent2"/>
                </a:solidFill>
              </a:rPr>
              <a:t>PS, Ops &amp; Security</a:t>
            </a:r>
          </a:p>
        </p:txBody>
      </p:sp>
      <p:sp>
        <p:nvSpPr>
          <p:cNvPr id="24" name="TextBox 23"/>
          <p:cNvSpPr txBox="1"/>
          <p:nvPr/>
        </p:nvSpPr>
        <p:spPr>
          <a:xfrm>
            <a:off x="6686978" y="3733915"/>
            <a:ext cx="1771222" cy="307777"/>
          </a:xfrm>
          <a:prstGeom prst="rect">
            <a:avLst/>
          </a:prstGeom>
          <a:noFill/>
        </p:spPr>
        <p:txBody>
          <a:bodyPr wrap="square" rtlCol="0">
            <a:spAutoFit/>
          </a:bodyPr>
          <a:lstStyle/>
          <a:p>
            <a:pPr algn="ctr"/>
            <a:r>
              <a:rPr lang="en-US" b="1" dirty="0">
                <a:solidFill>
                  <a:schemeClr val="accent2"/>
                </a:solidFill>
              </a:rPr>
              <a:t>Infrastructure</a:t>
            </a:r>
          </a:p>
        </p:txBody>
      </p:sp>
      <p:sp>
        <p:nvSpPr>
          <p:cNvPr id="28" name="TextBox 27"/>
          <p:cNvSpPr txBox="1"/>
          <p:nvPr/>
        </p:nvSpPr>
        <p:spPr>
          <a:xfrm>
            <a:off x="1557160" y="5598075"/>
            <a:ext cx="2018508" cy="523220"/>
          </a:xfrm>
          <a:prstGeom prst="rect">
            <a:avLst/>
          </a:prstGeom>
          <a:noFill/>
        </p:spPr>
        <p:txBody>
          <a:bodyPr wrap="square" rtlCol="0">
            <a:spAutoFit/>
          </a:bodyPr>
          <a:lstStyle/>
          <a:p>
            <a:pPr algn="ctr"/>
            <a:r>
              <a:rPr lang="en-US" b="1" dirty="0">
                <a:solidFill>
                  <a:schemeClr val="accent2"/>
                </a:solidFill>
              </a:rPr>
              <a:t>Agile </a:t>
            </a:r>
          </a:p>
          <a:p>
            <a:pPr algn="ctr"/>
            <a:r>
              <a:rPr lang="en-US" b="1" dirty="0">
                <a:solidFill>
                  <a:schemeClr val="accent2"/>
                </a:solidFill>
              </a:rPr>
              <a:t>Fixes This</a:t>
            </a:r>
          </a:p>
        </p:txBody>
      </p:sp>
      <p:sp>
        <p:nvSpPr>
          <p:cNvPr id="38" name="Left Brace 37"/>
          <p:cNvSpPr/>
          <p:nvPr/>
        </p:nvSpPr>
        <p:spPr>
          <a:xfrm rot="16200000">
            <a:off x="2305401" y="3965943"/>
            <a:ext cx="522027" cy="693502"/>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Left Brace 38"/>
          <p:cNvSpPr/>
          <p:nvPr/>
        </p:nvSpPr>
        <p:spPr>
          <a:xfrm rot="16200000">
            <a:off x="4249933" y="3965943"/>
            <a:ext cx="522027" cy="693502"/>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TextBox 39"/>
          <p:cNvSpPr txBox="1"/>
          <p:nvPr/>
        </p:nvSpPr>
        <p:spPr>
          <a:xfrm>
            <a:off x="3461070" y="5570779"/>
            <a:ext cx="2018508" cy="523220"/>
          </a:xfrm>
          <a:prstGeom prst="rect">
            <a:avLst/>
          </a:prstGeom>
          <a:noFill/>
        </p:spPr>
        <p:txBody>
          <a:bodyPr wrap="square" rtlCol="0">
            <a:spAutoFit/>
          </a:bodyPr>
          <a:lstStyle/>
          <a:p>
            <a:pPr algn="ctr"/>
            <a:r>
              <a:rPr lang="en-US" b="1" dirty="0">
                <a:solidFill>
                  <a:schemeClr val="accent2"/>
                </a:solidFill>
              </a:rPr>
              <a:t>DevSecOps</a:t>
            </a:r>
          </a:p>
          <a:p>
            <a:pPr algn="ctr"/>
            <a:r>
              <a:rPr lang="en-US" b="1" dirty="0">
                <a:solidFill>
                  <a:schemeClr val="accent2"/>
                </a:solidFill>
              </a:rPr>
              <a:t>Fixes This</a:t>
            </a:r>
          </a:p>
        </p:txBody>
      </p:sp>
      <p:sp>
        <p:nvSpPr>
          <p:cNvPr id="41" name="Left Brace 40"/>
          <p:cNvSpPr/>
          <p:nvPr/>
        </p:nvSpPr>
        <p:spPr>
          <a:xfrm rot="16200000">
            <a:off x="6194465" y="3965943"/>
            <a:ext cx="522027" cy="693502"/>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TextBox 41"/>
          <p:cNvSpPr txBox="1"/>
          <p:nvPr/>
        </p:nvSpPr>
        <p:spPr>
          <a:xfrm>
            <a:off x="5442590" y="5593080"/>
            <a:ext cx="2018508" cy="523220"/>
          </a:xfrm>
          <a:prstGeom prst="rect">
            <a:avLst/>
          </a:prstGeom>
          <a:noFill/>
        </p:spPr>
        <p:txBody>
          <a:bodyPr wrap="square" rtlCol="0">
            <a:spAutoFit/>
          </a:bodyPr>
          <a:lstStyle/>
          <a:p>
            <a:pPr algn="ctr"/>
            <a:r>
              <a:rPr lang="en-US" b="1" dirty="0">
                <a:solidFill>
                  <a:schemeClr val="accent2"/>
                </a:solidFill>
              </a:rPr>
              <a:t>Cloud </a:t>
            </a:r>
          </a:p>
          <a:p>
            <a:pPr algn="ctr"/>
            <a:r>
              <a:rPr lang="en-US" b="1" dirty="0">
                <a:solidFill>
                  <a:schemeClr val="accent2"/>
                </a:solidFill>
              </a:rPr>
              <a:t>Fixes This</a:t>
            </a:r>
          </a:p>
        </p:txBody>
      </p:sp>
      <p:pic>
        <p:nvPicPr>
          <p:cNvPr id="43" name="Picture 4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3913060" y="4548974"/>
            <a:ext cx="1097280" cy="1097280"/>
          </a:xfrm>
          <a:prstGeom prst="rect">
            <a:avLst/>
          </a:prstGeom>
          <a:scene3d>
            <a:camera prst="orthographicFront">
              <a:rot lat="0" lon="10800000" rev="0"/>
            </a:camera>
            <a:lightRig rig="threePt" dir="t"/>
          </a:scene3d>
        </p:spPr>
      </p:pic>
      <p:pic>
        <p:nvPicPr>
          <p:cNvPr id="44" name="Picture 4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039041" y="4509190"/>
            <a:ext cx="1097280" cy="1097280"/>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903204" y="4495800"/>
            <a:ext cx="1097280" cy="1097280"/>
          </a:xfrm>
          <a:prstGeom prst="rect">
            <a:avLst/>
          </a:prstGeom>
        </p:spPr>
      </p:pic>
      <p:sp>
        <p:nvSpPr>
          <p:cNvPr id="29" name="Shape 187"/>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Clr>
                <a:schemeClr val="dk1"/>
              </a:buClr>
              <a:buSzPct val="25000"/>
              <a:buFont typeface="Arial"/>
              <a:buNone/>
            </a:pPr>
            <a:fld id="{00000000-1234-1234-1234-123412341234}" type="slidenum">
              <a:rPr lang="en-US" sz="700" b="1" i="0" u="none" strike="noStrike" cap="none">
                <a:solidFill>
                  <a:schemeClr val="dk1"/>
                </a:solidFill>
                <a:latin typeface="Arial"/>
                <a:ea typeface="Arial"/>
                <a:cs typeface="Arial"/>
                <a:sym typeface="Arial"/>
              </a:rPr>
              <a:t>4</a:t>
            </a:fld>
            <a:endParaRPr lang="en-US" sz="700" b="1"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07804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p:nvPr/>
        </p:nvSpPr>
        <p:spPr>
          <a:xfrm>
            <a:off x="4704021" y="1366116"/>
            <a:ext cx="3733800" cy="4503633"/>
          </a:xfrm>
          <a:prstGeom prst="rect">
            <a:avLst/>
          </a:prstGeom>
          <a:solidFill>
            <a:srgbClr val="DDDEDE"/>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dirty="0">
              <a:solidFill>
                <a:schemeClr val="lt1"/>
              </a:solidFill>
              <a:latin typeface="Arial"/>
              <a:ea typeface="Arial"/>
              <a:cs typeface="Arial"/>
              <a:sym typeface="Arial"/>
            </a:endParaRPr>
          </a:p>
        </p:txBody>
      </p:sp>
      <p:sp>
        <p:nvSpPr>
          <p:cNvPr id="153" name="Shape 153"/>
          <p:cNvSpPr/>
          <p:nvPr/>
        </p:nvSpPr>
        <p:spPr>
          <a:xfrm>
            <a:off x="457200" y="1358779"/>
            <a:ext cx="3733800" cy="4503633"/>
          </a:xfrm>
          <a:prstGeom prst="rect">
            <a:avLst/>
          </a:prstGeom>
          <a:solidFill>
            <a:srgbClr val="DDDEDE"/>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dirty="0">
              <a:solidFill>
                <a:schemeClr val="lt1"/>
              </a:solidFill>
              <a:latin typeface="Arial"/>
              <a:ea typeface="Arial"/>
              <a:cs typeface="Arial"/>
              <a:sym typeface="Arial"/>
            </a:endParaRPr>
          </a:p>
        </p:txBody>
      </p:sp>
      <p:sp>
        <p:nvSpPr>
          <p:cNvPr id="154" name="Shape 154"/>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marL="0" marR="0" lvl="0" indent="0" algn="l" rtl="0">
              <a:lnSpc>
                <a:spcPct val="80000"/>
              </a:lnSpc>
              <a:spcBef>
                <a:spcPts val="0"/>
              </a:spcBef>
              <a:buClr>
                <a:schemeClr val="dk1"/>
              </a:buClr>
              <a:buSzPct val="25000"/>
              <a:buFont typeface="Arial"/>
              <a:buNone/>
            </a:pPr>
            <a:r>
              <a:rPr lang="en-US" dirty="0"/>
              <a:t>Verizon Transformation Journey</a:t>
            </a:r>
          </a:p>
          <a:p>
            <a:pPr marL="0" marR="0" lvl="0" indent="0" algn="l" rtl="0">
              <a:lnSpc>
                <a:spcPct val="80000"/>
              </a:lnSpc>
              <a:spcBef>
                <a:spcPts val="0"/>
              </a:spcBef>
              <a:buClr>
                <a:schemeClr val="dk1"/>
              </a:buClr>
              <a:buSzPct val="25000"/>
              <a:buFont typeface="Arial"/>
              <a:buNone/>
            </a:pPr>
            <a:r>
              <a:rPr lang="en-US" sz="2400" i="0" u="none" strike="noStrike" cap="none" dirty="0">
                <a:solidFill>
                  <a:schemeClr val="dk1"/>
                </a:solidFill>
                <a:sym typeface="Arial"/>
              </a:rPr>
              <a:t>Teams - Today vs</a:t>
            </a:r>
            <a:r>
              <a:rPr lang="en-US" dirty="0"/>
              <a:t>.</a:t>
            </a:r>
            <a:r>
              <a:rPr lang="en-US" sz="2400" i="0" u="none" strike="noStrike" cap="none" dirty="0">
                <a:solidFill>
                  <a:schemeClr val="dk1"/>
                </a:solidFill>
                <a:sym typeface="Arial"/>
              </a:rPr>
              <a:t> Tomorrow</a:t>
            </a:r>
          </a:p>
        </p:txBody>
      </p:sp>
      <p:sp>
        <p:nvSpPr>
          <p:cNvPr id="155" name="Shape 155"/>
          <p:cNvSpPr txBox="1"/>
          <p:nvPr/>
        </p:nvSpPr>
        <p:spPr>
          <a:xfrm>
            <a:off x="4145585" y="3930155"/>
            <a:ext cx="587019" cy="584774"/>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3F3F3F"/>
              </a:buClr>
              <a:buSzPct val="25000"/>
              <a:buFont typeface="Arial"/>
              <a:buNone/>
            </a:pPr>
            <a:r>
              <a:rPr lang="en-US" sz="3200" b="1" dirty="0">
                <a:solidFill>
                  <a:srgbClr val="FF0000"/>
                </a:solidFill>
              </a:rPr>
              <a:t>→</a:t>
            </a:r>
          </a:p>
        </p:txBody>
      </p:sp>
      <p:sp>
        <p:nvSpPr>
          <p:cNvPr id="156" name="Shape 156"/>
          <p:cNvSpPr txBox="1"/>
          <p:nvPr/>
        </p:nvSpPr>
        <p:spPr>
          <a:xfrm>
            <a:off x="998138" y="4626378"/>
            <a:ext cx="2423526" cy="646331"/>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rgbClr val="9E6700"/>
              </a:buClr>
              <a:buSzPct val="25000"/>
              <a:buFont typeface="Arial"/>
              <a:buNone/>
            </a:pPr>
            <a:r>
              <a:rPr lang="en-US" sz="2000" b="1" i="0" u="none" strike="noStrike" cap="none" dirty="0">
                <a:solidFill>
                  <a:srgbClr val="9E6700"/>
                </a:solidFill>
                <a:latin typeface="Arial"/>
                <a:ea typeface="Arial"/>
                <a:cs typeface="Arial"/>
                <a:sym typeface="Arial"/>
              </a:rPr>
              <a:t>Leader</a:t>
            </a:r>
          </a:p>
          <a:p>
            <a:pPr marL="0" marR="0" lvl="0" indent="0" algn="ctr" rtl="0">
              <a:spcBef>
                <a:spcPts val="0"/>
              </a:spcBef>
              <a:buClr>
                <a:srgbClr val="333333"/>
              </a:buClr>
              <a:buSzPct val="25000"/>
              <a:buFont typeface="Arial"/>
              <a:buNone/>
            </a:pPr>
            <a:r>
              <a:rPr lang="en-US" sz="1600" b="0" i="1" u="none" strike="noStrike" cap="none" dirty="0">
                <a:solidFill>
                  <a:srgbClr val="333333"/>
                </a:solidFill>
                <a:latin typeface="Arial"/>
                <a:ea typeface="Arial"/>
                <a:cs typeface="Arial"/>
                <a:sym typeface="Arial"/>
              </a:rPr>
              <a:t>Manage Projects</a:t>
            </a:r>
          </a:p>
        </p:txBody>
      </p:sp>
      <p:sp>
        <p:nvSpPr>
          <p:cNvPr id="157" name="Shape 157"/>
          <p:cNvSpPr txBox="1"/>
          <p:nvPr/>
        </p:nvSpPr>
        <p:spPr>
          <a:xfrm>
            <a:off x="628854" y="3101440"/>
            <a:ext cx="3257346" cy="646331"/>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rgbClr val="9E6700"/>
              </a:buClr>
              <a:buSzPct val="25000"/>
              <a:buFont typeface="Arial"/>
              <a:buNone/>
            </a:pPr>
            <a:r>
              <a:rPr lang="en-US" sz="2000" b="1" i="0" u="none" strike="noStrike" cap="none" dirty="0">
                <a:solidFill>
                  <a:srgbClr val="9E6700"/>
                </a:solidFill>
                <a:latin typeface="Arial"/>
                <a:ea typeface="Arial"/>
                <a:cs typeface="Arial"/>
                <a:sym typeface="Arial"/>
              </a:rPr>
              <a:t>Current Organization</a:t>
            </a:r>
          </a:p>
          <a:p>
            <a:pPr marL="0" marR="0" lvl="0" indent="0" algn="ctr" rtl="0">
              <a:spcBef>
                <a:spcPts val="0"/>
              </a:spcBef>
              <a:buClr>
                <a:srgbClr val="333333"/>
              </a:buClr>
              <a:buSzPct val="25000"/>
              <a:buFont typeface="Arial"/>
              <a:buNone/>
            </a:pPr>
            <a:r>
              <a:rPr lang="en-US" sz="1600" b="0" i="1" u="none" strike="noStrike" cap="none" dirty="0">
                <a:solidFill>
                  <a:srgbClr val="333333"/>
                </a:solidFill>
                <a:latin typeface="Arial"/>
                <a:ea typeface="Arial"/>
                <a:cs typeface="Arial"/>
                <a:sym typeface="Arial"/>
              </a:rPr>
              <a:t>Waterfall • Sub-Optimal</a:t>
            </a:r>
          </a:p>
        </p:txBody>
      </p:sp>
      <p:sp>
        <p:nvSpPr>
          <p:cNvPr id="158" name="Shape 158"/>
          <p:cNvSpPr txBox="1"/>
          <p:nvPr/>
        </p:nvSpPr>
        <p:spPr>
          <a:xfrm>
            <a:off x="5257800" y="4595514"/>
            <a:ext cx="2423526" cy="646331"/>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rgbClr val="0070C0"/>
              </a:buClr>
              <a:buSzPct val="25000"/>
              <a:buFont typeface="Arial"/>
              <a:buNone/>
            </a:pPr>
            <a:r>
              <a:rPr lang="en-US" sz="2000" b="1" i="0" u="none" strike="noStrike" cap="none" dirty="0">
                <a:solidFill>
                  <a:srgbClr val="0070C0"/>
                </a:solidFill>
                <a:latin typeface="Arial"/>
                <a:ea typeface="Arial"/>
                <a:cs typeface="Arial"/>
                <a:sym typeface="Arial"/>
              </a:rPr>
              <a:t>Coach</a:t>
            </a:r>
          </a:p>
          <a:p>
            <a:pPr marL="0" marR="0" lvl="0" indent="0" algn="ctr" rtl="0">
              <a:spcBef>
                <a:spcPts val="0"/>
              </a:spcBef>
              <a:buClr>
                <a:srgbClr val="333333"/>
              </a:buClr>
              <a:buSzPct val="25000"/>
              <a:buFont typeface="Arial"/>
              <a:buNone/>
            </a:pPr>
            <a:r>
              <a:rPr lang="en-US" sz="1600" b="0" i="1" u="none" strike="noStrike" cap="none" dirty="0">
                <a:solidFill>
                  <a:srgbClr val="333333"/>
                </a:solidFill>
                <a:latin typeface="Arial"/>
                <a:ea typeface="Arial"/>
                <a:cs typeface="Arial"/>
                <a:sym typeface="Arial"/>
              </a:rPr>
              <a:t>Enable Team</a:t>
            </a:r>
          </a:p>
        </p:txBody>
      </p:sp>
      <p:sp>
        <p:nvSpPr>
          <p:cNvPr id="159" name="Shape 159"/>
          <p:cNvSpPr txBox="1"/>
          <p:nvPr/>
        </p:nvSpPr>
        <p:spPr>
          <a:xfrm>
            <a:off x="4455042" y="3101440"/>
            <a:ext cx="4231756" cy="646331"/>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rgbClr val="0070C0"/>
              </a:buClr>
              <a:buSzPct val="25000"/>
              <a:buFont typeface="Arial"/>
              <a:buNone/>
            </a:pPr>
            <a:r>
              <a:rPr lang="en-US" sz="2000" b="1" i="0" u="none" strike="noStrike" cap="none" dirty="0">
                <a:solidFill>
                  <a:srgbClr val="0070C0"/>
                </a:solidFill>
                <a:latin typeface="Arial"/>
                <a:ea typeface="Arial"/>
                <a:cs typeface="Arial"/>
                <a:sym typeface="Arial"/>
              </a:rPr>
              <a:t>Full-Stack Team</a:t>
            </a:r>
          </a:p>
          <a:p>
            <a:pPr marL="0" marR="0" lvl="0" indent="0" algn="ctr" rtl="0">
              <a:spcBef>
                <a:spcPts val="0"/>
              </a:spcBef>
              <a:buClr>
                <a:srgbClr val="333333"/>
              </a:buClr>
              <a:buSzPct val="25000"/>
              <a:buFont typeface="Arial"/>
              <a:buNone/>
            </a:pPr>
            <a:r>
              <a:rPr lang="en-US" sz="1600" b="0" i="1" u="none" strike="noStrike" cap="none" dirty="0">
                <a:solidFill>
                  <a:srgbClr val="333333"/>
                </a:solidFill>
                <a:latin typeface="Arial"/>
                <a:ea typeface="Arial"/>
                <a:cs typeface="Arial"/>
                <a:sym typeface="Arial"/>
              </a:rPr>
              <a:t>Autonomous • Self-Sustaining</a:t>
            </a:r>
          </a:p>
        </p:txBody>
      </p:sp>
      <p:pic>
        <p:nvPicPr>
          <p:cNvPr id="160" name="Shape 160"/>
          <p:cNvPicPr preferRelativeResize="0"/>
          <p:nvPr/>
        </p:nvPicPr>
        <p:blipFill rotWithShape="1">
          <a:blip r:embed="rId3">
            <a:alphaModFix/>
          </a:blip>
          <a:srcRect/>
          <a:stretch/>
        </p:blipFill>
        <p:spPr>
          <a:xfrm>
            <a:off x="6239853" y="4046708"/>
            <a:ext cx="1024610" cy="1075841"/>
          </a:xfrm>
          <a:prstGeom prst="rect">
            <a:avLst/>
          </a:prstGeom>
          <a:noFill/>
          <a:ln>
            <a:noFill/>
          </a:ln>
        </p:spPr>
      </p:pic>
      <p:pic>
        <p:nvPicPr>
          <p:cNvPr id="161" name="Shape 161"/>
          <p:cNvPicPr preferRelativeResize="0"/>
          <p:nvPr/>
        </p:nvPicPr>
        <p:blipFill rotWithShape="1">
          <a:blip r:embed="rId4">
            <a:alphaModFix/>
          </a:blip>
          <a:srcRect/>
          <a:stretch/>
        </p:blipFill>
        <p:spPr>
          <a:xfrm>
            <a:off x="1934856" y="4057594"/>
            <a:ext cx="1192528" cy="1126276"/>
          </a:xfrm>
          <a:prstGeom prst="rect">
            <a:avLst/>
          </a:prstGeom>
          <a:noFill/>
          <a:ln>
            <a:noFill/>
          </a:ln>
        </p:spPr>
      </p:pic>
      <p:cxnSp>
        <p:nvCxnSpPr>
          <p:cNvPr id="162" name="Shape 162"/>
          <p:cNvCxnSpPr/>
          <p:nvPr/>
        </p:nvCxnSpPr>
        <p:spPr>
          <a:xfrm rot="10800000">
            <a:off x="733627" y="3914448"/>
            <a:ext cx="7412539" cy="0"/>
          </a:xfrm>
          <a:prstGeom prst="straightConnector1">
            <a:avLst/>
          </a:prstGeom>
          <a:noFill/>
          <a:ln w="19050" cap="flat" cmpd="sng">
            <a:solidFill>
              <a:schemeClr val="accent3"/>
            </a:solidFill>
            <a:prstDash val="solid"/>
            <a:round/>
            <a:headEnd type="none" w="med" len="med"/>
            <a:tailEnd type="none" w="med" len="med"/>
          </a:ln>
        </p:spPr>
      </p:cxnSp>
      <p:grpSp>
        <p:nvGrpSpPr>
          <p:cNvPr id="163" name="Shape 163"/>
          <p:cNvGrpSpPr/>
          <p:nvPr/>
        </p:nvGrpSpPr>
        <p:grpSpPr>
          <a:xfrm>
            <a:off x="5334000" y="1905000"/>
            <a:ext cx="2209800" cy="912133"/>
            <a:chOff x="5747862" y="2570108"/>
            <a:chExt cx="2209800" cy="912133"/>
          </a:xfrm>
        </p:grpSpPr>
        <p:pic>
          <p:nvPicPr>
            <p:cNvPr id="164" name="Shape 164"/>
            <p:cNvPicPr preferRelativeResize="0"/>
            <p:nvPr/>
          </p:nvPicPr>
          <p:blipFill rotWithShape="1">
            <a:blip r:embed="rId5">
              <a:alphaModFix/>
            </a:blip>
            <a:srcRect r="40359" b="41938"/>
            <a:stretch/>
          </p:blipFill>
          <p:spPr>
            <a:xfrm>
              <a:off x="6537357" y="2570108"/>
              <a:ext cx="715330" cy="675851"/>
            </a:xfrm>
            <a:prstGeom prst="rect">
              <a:avLst/>
            </a:prstGeom>
            <a:noFill/>
            <a:ln>
              <a:noFill/>
            </a:ln>
          </p:spPr>
        </p:pic>
        <p:sp>
          <p:nvSpPr>
            <p:cNvPr id="165" name="Shape 165"/>
            <p:cNvSpPr txBox="1"/>
            <p:nvPr/>
          </p:nvSpPr>
          <p:spPr>
            <a:xfrm>
              <a:off x="5747862" y="2680515"/>
              <a:ext cx="789493" cy="461664"/>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rgbClr val="595959"/>
                </a:buClr>
                <a:buSzPct val="25000"/>
                <a:buFont typeface="Arial"/>
                <a:buNone/>
              </a:pPr>
              <a:r>
                <a:rPr lang="en-US" sz="1200" b="1" i="0" u="none" strike="noStrike" cap="none" dirty="0">
                  <a:solidFill>
                    <a:srgbClr val="595959"/>
                  </a:solidFill>
                  <a:latin typeface="Arial"/>
                  <a:ea typeface="Arial"/>
                  <a:cs typeface="Arial"/>
                  <a:sym typeface="Arial"/>
                </a:rPr>
                <a:t>Product</a:t>
              </a:r>
            </a:p>
            <a:p>
              <a:pPr marL="0" marR="0" lvl="0" indent="0" algn="ctr" rtl="0">
                <a:spcBef>
                  <a:spcPts val="0"/>
                </a:spcBef>
                <a:buClr>
                  <a:srgbClr val="595959"/>
                </a:buClr>
                <a:buSzPct val="25000"/>
                <a:buFont typeface="Arial"/>
                <a:buNone/>
              </a:pPr>
              <a:r>
                <a:rPr lang="en-US" sz="1200" b="1" i="0" u="none" strike="noStrike" cap="none" dirty="0">
                  <a:solidFill>
                    <a:srgbClr val="595959"/>
                  </a:solidFill>
                  <a:latin typeface="Arial"/>
                  <a:ea typeface="Arial"/>
                  <a:cs typeface="Arial"/>
                  <a:sym typeface="Arial"/>
                </a:rPr>
                <a:t>Owners</a:t>
              </a:r>
            </a:p>
          </p:txBody>
        </p:sp>
        <p:sp>
          <p:nvSpPr>
            <p:cNvPr id="166" name="Shape 166"/>
            <p:cNvSpPr txBox="1"/>
            <p:nvPr/>
          </p:nvSpPr>
          <p:spPr>
            <a:xfrm>
              <a:off x="7166020" y="2677201"/>
              <a:ext cx="791642" cy="461664"/>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rgbClr val="595959"/>
                </a:buClr>
                <a:buSzPct val="25000"/>
                <a:buFont typeface="Arial"/>
                <a:buNone/>
              </a:pPr>
              <a:r>
                <a:rPr lang="en-US" sz="1200" b="1" i="0" u="none" strike="noStrike" cap="none" dirty="0">
                  <a:solidFill>
                    <a:srgbClr val="595959"/>
                  </a:solidFill>
                  <a:latin typeface="Arial"/>
                  <a:ea typeface="Arial"/>
                  <a:cs typeface="Arial"/>
                  <a:sym typeface="Arial"/>
                </a:rPr>
                <a:t>Scrum</a:t>
              </a:r>
            </a:p>
            <a:p>
              <a:pPr marL="0" marR="0" lvl="0" indent="0" algn="ctr" rtl="0">
                <a:spcBef>
                  <a:spcPts val="0"/>
                </a:spcBef>
                <a:buClr>
                  <a:srgbClr val="595959"/>
                </a:buClr>
                <a:buSzPct val="25000"/>
                <a:buFont typeface="Arial"/>
                <a:buNone/>
              </a:pPr>
              <a:r>
                <a:rPr lang="en-US" sz="1200" b="1" i="0" u="none" strike="noStrike" cap="none" dirty="0">
                  <a:solidFill>
                    <a:srgbClr val="595959"/>
                  </a:solidFill>
                  <a:latin typeface="Arial"/>
                  <a:ea typeface="Arial"/>
                  <a:cs typeface="Arial"/>
                  <a:sym typeface="Arial"/>
                </a:rPr>
                <a:t>Masters</a:t>
              </a:r>
            </a:p>
          </p:txBody>
        </p:sp>
        <p:sp>
          <p:nvSpPr>
            <p:cNvPr id="167" name="Shape 167"/>
            <p:cNvSpPr txBox="1"/>
            <p:nvPr/>
          </p:nvSpPr>
          <p:spPr>
            <a:xfrm>
              <a:off x="6281263" y="3244597"/>
              <a:ext cx="1066346" cy="237644"/>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en-US" sz="1200" b="1" i="0" u="none" strike="noStrike" cap="none" dirty="0">
                  <a:solidFill>
                    <a:srgbClr val="595959"/>
                  </a:solidFill>
                  <a:latin typeface="Arial"/>
                  <a:ea typeface="Arial"/>
                  <a:cs typeface="Arial"/>
                  <a:sym typeface="Arial"/>
                </a:rPr>
                <a:t>Engineers</a:t>
              </a:r>
            </a:p>
          </p:txBody>
        </p:sp>
      </p:grpSp>
      <p:grpSp>
        <p:nvGrpSpPr>
          <p:cNvPr id="168" name="Shape 168"/>
          <p:cNvGrpSpPr/>
          <p:nvPr/>
        </p:nvGrpSpPr>
        <p:grpSpPr>
          <a:xfrm>
            <a:off x="468926" y="1686030"/>
            <a:ext cx="3636611" cy="1131103"/>
            <a:chOff x="278675" y="2213411"/>
            <a:chExt cx="3636611" cy="1131103"/>
          </a:xfrm>
        </p:grpSpPr>
        <p:pic>
          <p:nvPicPr>
            <p:cNvPr id="169" name="Shape 169"/>
            <p:cNvPicPr preferRelativeResize="0"/>
            <p:nvPr/>
          </p:nvPicPr>
          <p:blipFill rotWithShape="1">
            <a:blip r:embed="rId6">
              <a:alphaModFix/>
            </a:blip>
            <a:srcRect/>
            <a:stretch/>
          </p:blipFill>
          <p:spPr>
            <a:xfrm>
              <a:off x="803633" y="2213411"/>
              <a:ext cx="1292116" cy="980970"/>
            </a:xfrm>
            <a:prstGeom prst="rect">
              <a:avLst/>
            </a:prstGeom>
            <a:noFill/>
            <a:ln>
              <a:noFill/>
            </a:ln>
          </p:spPr>
        </p:pic>
        <p:sp>
          <p:nvSpPr>
            <p:cNvPr id="170" name="Shape 170"/>
            <p:cNvSpPr txBox="1"/>
            <p:nvPr/>
          </p:nvSpPr>
          <p:spPr>
            <a:xfrm>
              <a:off x="278675" y="2511107"/>
              <a:ext cx="1476749" cy="276998"/>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en-US" sz="1200" b="1" i="0" u="none" strike="noStrike" cap="none" dirty="0">
                  <a:solidFill>
                    <a:srgbClr val="595959"/>
                  </a:solidFill>
                  <a:latin typeface="Arial"/>
                  <a:ea typeface="Arial"/>
                  <a:cs typeface="Arial"/>
                  <a:sym typeface="Arial"/>
                </a:rPr>
                <a:t>Product Manager</a:t>
              </a:r>
            </a:p>
          </p:txBody>
        </p:sp>
        <p:pic>
          <p:nvPicPr>
            <p:cNvPr id="171" name="Shape 171"/>
            <p:cNvPicPr preferRelativeResize="0"/>
            <p:nvPr/>
          </p:nvPicPr>
          <p:blipFill rotWithShape="1">
            <a:blip r:embed="rId6">
              <a:alphaModFix/>
            </a:blip>
            <a:srcRect/>
            <a:stretch/>
          </p:blipFill>
          <p:spPr>
            <a:xfrm>
              <a:off x="2152038" y="2361860"/>
              <a:ext cx="481771" cy="365759"/>
            </a:xfrm>
            <a:prstGeom prst="rect">
              <a:avLst/>
            </a:prstGeom>
            <a:noFill/>
            <a:ln>
              <a:noFill/>
            </a:ln>
          </p:spPr>
        </p:pic>
        <p:sp>
          <p:nvSpPr>
            <p:cNvPr id="172" name="Shape 172"/>
            <p:cNvSpPr txBox="1"/>
            <p:nvPr/>
          </p:nvSpPr>
          <p:spPr>
            <a:xfrm>
              <a:off x="1689782" y="2519898"/>
              <a:ext cx="1137542" cy="276998"/>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en-US" sz="1200" b="1" i="0" u="none" strike="noStrike" cap="none" dirty="0">
                  <a:solidFill>
                    <a:srgbClr val="595959"/>
                  </a:solidFill>
                  <a:latin typeface="Arial"/>
                  <a:ea typeface="Arial"/>
                  <a:cs typeface="Arial"/>
                  <a:sym typeface="Arial"/>
                </a:rPr>
                <a:t>Developers</a:t>
              </a:r>
            </a:p>
          </p:txBody>
        </p:sp>
        <p:pic>
          <p:nvPicPr>
            <p:cNvPr id="173" name="Shape 173"/>
            <p:cNvPicPr preferRelativeResize="0"/>
            <p:nvPr/>
          </p:nvPicPr>
          <p:blipFill rotWithShape="1">
            <a:blip r:embed="rId6">
              <a:alphaModFix/>
            </a:blip>
            <a:srcRect/>
            <a:stretch/>
          </p:blipFill>
          <p:spPr>
            <a:xfrm>
              <a:off x="3317932" y="2361860"/>
              <a:ext cx="481771" cy="365759"/>
            </a:xfrm>
            <a:prstGeom prst="rect">
              <a:avLst/>
            </a:prstGeom>
            <a:noFill/>
            <a:ln>
              <a:noFill/>
            </a:ln>
          </p:spPr>
        </p:pic>
        <p:sp>
          <p:nvSpPr>
            <p:cNvPr id="174" name="Shape 174"/>
            <p:cNvSpPr txBox="1"/>
            <p:nvPr/>
          </p:nvSpPr>
          <p:spPr>
            <a:xfrm>
              <a:off x="2937134" y="2511106"/>
              <a:ext cx="978152" cy="276998"/>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en-US" sz="1200" b="1" i="0" u="none" strike="noStrike" cap="none" dirty="0">
                  <a:solidFill>
                    <a:srgbClr val="595959"/>
                  </a:solidFill>
                  <a:latin typeface="Arial"/>
                  <a:ea typeface="Arial"/>
                  <a:cs typeface="Arial"/>
                  <a:sym typeface="Arial"/>
                </a:rPr>
                <a:t>CAMs/PMs</a:t>
              </a:r>
            </a:p>
          </p:txBody>
        </p:sp>
        <p:pic>
          <p:nvPicPr>
            <p:cNvPr id="175" name="Shape 175"/>
            <p:cNvPicPr preferRelativeResize="0"/>
            <p:nvPr/>
          </p:nvPicPr>
          <p:blipFill rotWithShape="1">
            <a:blip r:embed="rId6">
              <a:alphaModFix/>
            </a:blip>
            <a:srcRect/>
            <a:stretch/>
          </p:blipFill>
          <p:spPr>
            <a:xfrm>
              <a:off x="851978" y="2960848"/>
              <a:ext cx="481771" cy="365759"/>
            </a:xfrm>
            <a:prstGeom prst="rect">
              <a:avLst/>
            </a:prstGeom>
            <a:noFill/>
            <a:ln>
              <a:noFill/>
            </a:ln>
          </p:spPr>
        </p:pic>
        <p:sp>
          <p:nvSpPr>
            <p:cNvPr id="176" name="Shape 176"/>
            <p:cNvSpPr txBox="1"/>
            <p:nvPr/>
          </p:nvSpPr>
          <p:spPr>
            <a:xfrm>
              <a:off x="602229" y="3067516"/>
              <a:ext cx="728970" cy="276998"/>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en-US" sz="1200" b="1" i="0" u="none" strike="noStrike" cap="none" dirty="0">
                  <a:solidFill>
                    <a:srgbClr val="595959"/>
                  </a:solidFill>
                  <a:latin typeface="Arial"/>
                  <a:ea typeface="Arial"/>
                  <a:cs typeface="Arial"/>
                  <a:sym typeface="Arial"/>
                </a:rPr>
                <a:t>Testers</a:t>
              </a:r>
            </a:p>
          </p:txBody>
        </p:sp>
        <p:pic>
          <p:nvPicPr>
            <p:cNvPr id="177" name="Shape 177"/>
            <p:cNvPicPr preferRelativeResize="0"/>
            <p:nvPr/>
          </p:nvPicPr>
          <p:blipFill rotWithShape="1">
            <a:blip r:embed="rId6">
              <a:alphaModFix/>
            </a:blip>
            <a:srcRect/>
            <a:stretch/>
          </p:blipFill>
          <p:spPr>
            <a:xfrm>
              <a:off x="2131881" y="2960848"/>
              <a:ext cx="481771" cy="365759"/>
            </a:xfrm>
            <a:prstGeom prst="rect">
              <a:avLst/>
            </a:prstGeom>
            <a:noFill/>
            <a:ln>
              <a:noFill/>
            </a:ln>
          </p:spPr>
        </p:pic>
        <p:sp>
          <p:nvSpPr>
            <p:cNvPr id="178" name="Shape 178"/>
            <p:cNvSpPr txBox="1"/>
            <p:nvPr/>
          </p:nvSpPr>
          <p:spPr>
            <a:xfrm>
              <a:off x="1581400" y="3067516"/>
              <a:ext cx="1173988" cy="276998"/>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en-US" sz="1200" b="1" i="0" u="none" strike="noStrike" cap="none" dirty="0">
                  <a:solidFill>
                    <a:srgbClr val="595959"/>
                  </a:solidFill>
                  <a:latin typeface="Arial"/>
                  <a:ea typeface="Arial"/>
                  <a:cs typeface="Arial"/>
                  <a:sym typeface="Arial"/>
                </a:rPr>
                <a:t>Implementers</a:t>
              </a:r>
            </a:p>
          </p:txBody>
        </p:sp>
        <p:pic>
          <p:nvPicPr>
            <p:cNvPr id="179" name="Shape 179"/>
            <p:cNvPicPr preferRelativeResize="0"/>
            <p:nvPr/>
          </p:nvPicPr>
          <p:blipFill rotWithShape="1">
            <a:blip r:embed="rId6">
              <a:alphaModFix/>
            </a:blip>
            <a:srcRect/>
            <a:stretch/>
          </p:blipFill>
          <p:spPr>
            <a:xfrm>
              <a:off x="3317932" y="2960848"/>
              <a:ext cx="481771" cy="365759"/>
            </a:xfrm>
            <a:prstGeom prst="rect">
              <a:avLst/>
            </a:prstGeom>
            <a:noFill/>
            <a:ln>
              <a:noFill/>
            </a:ln>
          </p:spPr>
        </p:pic>
        <p:sp>
          <p:nvSpPr>
            <p:cNvPr id="180" name="Shape 180"/>
            <p:cNvSpPr txBox="1"/>
            <p:nvPr/>
          </p:nvSpPr>
          <p:spPr>
            <a:xfrm>
              <a:off x="2827325" y="3067516"/>
              <a:ext cx="1030254" cy="276998"/>
            </a:xfrm>
            <a:prstGeom prst="rect">
              <a:avLst/>
            </a:prstGeom>
            <a:noFill/>
            <a:ln>
              <a:noFill/>
            </a:ln>
          </p:spPr>
          <p:txBody>
            <a:bodyPr wrap="square" lIns="91425" tIns="45700" rIns="91425" bIns="45700" anchor="t" anchorCtr="0">
              <a:noAutofit/>
            </a:bodyPr>
            <a:lstStyle/>
            <a:p>
              <a:pPr marL="0" marR="0" lvl="0" indent="0" algn="ctr" rtl="0">
                <a:spcBef>
                  <a:spcPts val="0"/>
                </a:spcBef>
                <a:buClr>
                  <a:srgbClr val="595959"/>
                </a:buClr>
                <a:buSzPct val="25000"/>
                <a:buFont typeface="Arial"/>
                <a:buNone/>
              </a:pPr>
              <a:r>
                <a:rPr lang="en-US" sz="1200" b="1" i="0" u="none" strike="noStrike" cap="none" dirty="0">
                  <a:solidFill>
                    <a:srgbClr val="595959"/>
                  </a:solidFill>
                  <a:latin typeface="Arial"/>
                  <a:ea typeface="Arial"/>
                  <a:cs typeface="Arial"/>
                  <a:sym typeface="Arial"/>
                </a:rPr>
                <a:t>Operations</a:t>
              </a:r>
            </a:p>
          </p:txBody>
        </p:sp>
      </p:grpSp>
      <p:sp>
        <p:nvSpPr>
          <p:cNvPr id="181" name="Shape 181"/>
          <p:cNvSpPr txBox="1"/>
          <p:nvPr/>
        </p:nvSpPr>
        <p:spPr>
          <a:xfrm>
            <a:off x="4145585" y="3253840"/>
            <a:ext cx="587019" cy="584774"/>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3F3F3F"/>
              </a:buClr>
              <a:buSzPct val="25000"/>
              <a:buFont typeface="Arial"/>
              <a:buNone/>
            </a:pPr>
            <a:r>
              <a:rPr lang="en-US" sz="3200" b="1" i="0" u="none" strike="noStrike" cap="none" dirty="0">
                <a:solidFill>
                  <a:srgbClr val="FF0000"/>
                </a:solidFill>
              </a:rPr>
              <a:t>→</a:t>
            </a:r>
          </a:p>
        </p:txBody>
      </p:sp>
      <p:sp>
        <p:nvSpPr>
          <p:cNvPr id="32" name="Shape 187"/>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Clr>
                <a:schemeClr val="dk1"/>
              </a:buClr>
              <a:buSzPct val="25000"/>
              <a:buFont typeface="Arial"/>
              <a:buNone/>
            </a:pPr>
            <a:fld id="{00000000-1234-1234-1234-123412341234}" type="slidenum">
              <a:rPr lang="en-US" sz="700" b="1" i="0" u="none" strike="noStrike" cap="none">
                <a:solidFill>
                  <a:schemeClr val="dk1"/>
                </a:solidFill>
                <a:latin typeface="Arial"/>
                <a:ea typeface="Arial"/>
                <a:cs typeface="Arial"/>
                <a:sym typeface="Arial"/>
              </a:rPr>
              <a:t>5</a:t>
            </a:fld>
            <a:endParaRPr lang="en-US" sz="700" b="1" i="0" u="none" strike="noStrike" cap="none" dirty="0">
              <a:solidFill>
                <a:schemeClr val="dk1"/>
              </a:solidFill>
              <a:latin typeface="Arial"/>
              <a:ea typeface="Arial"/>
              <a:cs typeface="Arial"/>
              <a:sym typeface="Arial"/>
            </a:endParaRPr>
          </a:p>
        </p:txBody>
      </p:sp>
      <p:pic>
        <p:nvPicPr>
          <p:cNvPr id="33" name="Shape 169"/>
          <p:cNvPicPr preferRelativeResize="0"/>
          <p:nvPr/>
        </p:nvPicPr>
        <p:blipFill rotWithShape="1">
          <a:blip r:embed="rId6">
            <a:alphaModFix/>
          </a:blip>
          <a:srcRect/>
          <a:stretch/>
        </p:blipFill>
        <p:spPr>
          <a:xfrm>
            <a:off x="2216067" y="1676400"/>
            <a:ext cx="1292116" cy="980970"/>
          </a:xfrm>
          <a:prstGeom prst="rect">
            <a:avLst/>
          </a:prstGeom>
          <a:noFill/>
          <a:ln>
            <a:noFill/>
          </a:ln>
        </p:spPr>
      </p:pic>
      <p:pic>
        <p:nvPicPr>
          <p:cNvPr id="34" name="Shape 169"/>
          <p:cNvPicPr preferRelativeResize="0"/>
          <p:nvPr/>
        </p:nvPicPr>
        <p:blipFill rotWithShape="1">
          <a:blip r:embed="rId6">
            <a:alphaModFix/>
          </a:blip>
          <a:srcRect/>
          <a:stretch/>
        </p:blipFill>
        <p:spPr>
          <a:xfrm>
            <a:off x="3440006" y="1697175"/>
            <a:ext cx="1292116" cy="980970"/>
          </a:xfrm>
          <a:prstGeom prst="rect">
            <a:avLst/>
          </a:prstGeom>
          <a:noFill/>
          <a:ln>
            <a:noFill/>
          </a:ln>
        </p:spPr>
      </p:pic>
      <p:pic>
        <p:nvPicPr>
          <p:cNvPr id="35" name="Shape 169"/>
          <p:cNvPicPr preferRelativeResize="0"/>
          <p:nvPr/>
        </p:nvPicPr>
        <p:blipFill rotWithShape="1">
          <a:blip r:embed="rId6">
            <a:alphaModFix/>
          </a:blip>
          <a:srcRect/>
          <a:stretch/>
        </p:blipFill>
        <p:spPr>
          <a:xfrm>
            <a:off x="993884" y="2308741"/>
            <a:ext cx="1292116" cy="980970"/>
          </a:xfrm>
          <a:prstGeom prst="rect">
            <a:avLst/>
          </a:prstGeom>
          <a:noFill/>
          <a:ln>
            <a:noFill/>
          </a:ln>
        </p:spPr>
      </p:pic>
      <p:pic>
        <p:nvPicPr>
          <p:cNvPr id="36" name="Shape 169"/>
          <p:cNvPicPr preferRelativeResize="0"/>
          <p:nvPr/>
        </p:nvPicPr>
        <p:blipFill rotWithShape="1">
          <a:blip r:embed="rId6">
            <a:alphaModFix/>
          </a:blip>
          <a:srcRect/>
          <a:stretch/>
        </p:blipFill>
        <p:spPr>
          <a:xfrm>
            <a:off x="2209901" y="2295415"/>
            <a:ext cx="1292116" cy="980970"/>
          </a:xfrm>
          <a:prstGeom prst="rect">
            <a:avLst/>
          </a:prstGeom>
          <a:noFill/>
          <a:ln>
            <a:noFill/>
          </a:ln>
        </p:spPr>
      </p:pic>
      <p:pic>
        <p:nvPicPr>
          <p:cNvPr id="37" name="Shape 169"/>
          <p:cNvPicPr preferRelativeResize="0"/>
          <p:nvPr/>
        </p:nvPicPr>
        <p:blipFill rotWithShape="1">
          <a:blip r:embed="rId6">
            <a:alphaModFix/>
          </a:blip>
          <a:srcRect/>
          <a:stretch/>
        </p:blipFill>
        <p:spPr>
          <a:xfrm>
            <a:off x="3440488" y="2276634"/>
            <a:ext cx="1292116" cy="98097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457200" y="1463675"/>
            <a:ext cx="8001000" cy="4706938"/>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600" b="0" i="0" u="none" strike="noStrike" cap="none" dirty="0">
                <a:solidFill>
                  <a:schemeClr val="dk1"/>
                </a:solidFill>
                <a:latin typeface="Arial"/>
                <a:ea typeface="Arial"/>
                <a:cs typeface="Arial"/>
                <a:sym typeface="Arial"/>
              </a:rPr>
              <a:t>We have latent talent, but we need to hack a learning culture into the </a:t>
            </a:r>
            <a:r>
              <a:rPr lang="en-US" sz="1600" b="0" i="0" u="none" strike="noStrike" cap="none" dirty="0" smtClean="0">
                <a:solidFill>
                  <a:schemeClr val="dk1"/>
                </a:solidFill>
                <a:latin typeface="Arial"/>
                <a:ea typeface="Arial"/>
                <a:cs typeface="Arial"/>
                <a:sym typeface="Arial"/>
              </a:rPr>
              <a:t>organization.</a:t>
            </a:r>
            <a:endParaRPr lang="en-US" sz="1600" b="0" i="0" u="none" strike="noStrike" cap="none" dirty="0">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r>
              <a:rPr lang="en-US" sz="1600" b="0" i="0" u="none" strike="noStrike" cap="none" dirty="0">
                <a:solidFill>
                  <a:schemeClr val="dk1"/>
                </a:solidFill>
                <a:latin typeface="Arial"/>
                <a:ea typeface="Arial"/>
                <a:cs typeface="Arial"/>
                <a:sym typeface="Arial"/>
              </a:rPr>
              <a:t>We need to develop “T-shaped” talent to enable this transition.</a:t>
            </a:r>
          </a:p>
          <a:p>
            <a:pPr marL="285750" marR="0" lvl="0" indent="-285750" algn="l" rtl="0">
              <a:lnSpc>
                <a:spcPct val="100000"/>
              </a:lnSpc>
              <a:spcBef>
                <a:spcPts val="1200"/>
              </a:spcBef>
              <a:spcAft>
                <a:spcPts val="0"/>
              </a:spcAft>
              <a:buClr>
                <a:schemeClr val="dk1"/>
              </a:buClr>
              <a:buSzPct val="25000"/>
              <a:buFont typeface="Arial"/>
              <a:buNone/>
            </a:pPr>
            <a:endParaRPr sz="1600" b="0" i="0" u="none" strike="noStrike" cap="none" dirty="0">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r>
              <a:rPr lang="en-US" sz="1600" b="0" i="0" u="none" strike="noStrike" cap="none" dirty="0">
                <a:solidFill>
                  <a:schemeClr val="dk1"/>
                </a:solidFill>
                <a:latin typeface="Arial"/>
                <a:ea typeface="Arial"/>
                <a:cs typeface="Arial"/>
                <a:sym typeface="Arial"/>
              </a:rPr>
              <a:t>T-Shaped Roles:</a:t>
            </a:r>
          </a:p>
          <a:p>
            <a:pPr marL="285750" marR="0" lvl="0" indent="-285750" algn="l" rtl="0">
              <a:lnSpc>
                <a:spcPct val="100000"/>
              </a:lnSpc>
              <a:spcBef>
                <a:spcPts val="12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Each role is not an individual engineer</a:t>
            </a:r>
          </a:p>
          <a:p>
            <a:pPr marL="285750" marR="0" lvl="0" indent="-285750" algn="l" rtl="0">
              <a:lnSpc>
                <a:spcPct val="100000"/>
              </a:lnSpc>
              <a:spcBef>
                <a:spcPts val="12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Roles transition over time to build </a:t>
            </a:r>
            <a:r>
              <a:rPr lang="en-US" b="0" dirty="0"/>
              <a:t>	</a:t>
            </a:r>
            <a:r>
              <a:rPr lang="en-US" b="0" dirty="0" smtClean="0"/>
              <a:t>			                   </a:t>
            </a:r>
            <a:r>
              <a:rPr lang="en-US" sz="1600" b="0" i="0" u="none" strike="noStrike" cap="none" dirty="0" smtClean="0">
                <a:solidFill>
                  <a:schemeClr val="dk1"/>
                </a:solidFill>
                <a:latin typeface="Arial"/>
                <a:ea typeface="Arial"/>
                <a:cs typeface="Arial"/>
                <a:sym typeface="Arial"/>
              </a:rPr>
              <a:t>generalists</a:t>
            </a:r>
            <a:endParaRPr lang="en-US" sz="16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12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Engineers still develop deep </a:t>
            </a:r>
            <a:r>
              <a:rPr lang="en-US" sz="1600" b="0" i="0" u="none" strike="noStrike" cap="none" dirty="0" smtClean="0">
                <a:solidFill>
                  <a:schemeClr val="dk1"/>
                </a:solidFill>
                <a:latin typeface="Arial"/>
                <a:ea typeface="Arial"/>
                <a:cs typeface="Arial"/>
                <a:sym typeface="Arial"/>
              </a:rPr>
              <a:t>                                                                      competencies </a:t>
            </a:r>
            <a:r>
              <a:rPr lang="en-US" sz="1600" b="0" i="0" u="none" strike="noStrike" cap="none" dirty="0">
                <a:solidFill>
                  <a:schemeClr val="dk1"/>
                </a:solidFill>
                <a:latin typeface="Arial"/>
                <a:ea typeface="Arial"/>
                <a:cs typeface="Arial"/>
                <a:sym typeface="Arial"/>
              </a:rPr>
              <a:t>in one or more roles</a:t>
            </a:r>
          </a:p>
          <a:p>
            <a:pPr marL="285750" marR="0" lvl="0" indent="-285750" algn="l" rtl="0">
              <a:lnSpc>
                <a:spcPct val="100000"/>
              </a:lnSpc>
              <a:spcBef>
                <a:spcPts val="12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Manager is a coach and decision </a:t>
            </a:r>
            <a:r>
              <a:rPr lang="en-US" sz="1600" b="0" i="0" u="none" strike="noStrike" cap="none" dirty="0" smtClean="0">
                <a:solidFill>
                  <a:schemeClr val="dk1"/>
                </a:solidFill>
                <a:latin typeface="Arial"/>
                <a:ea typeface="Arial"/>
                <a:cs typeface="Arial"/>
                <a:sym typeface="Arial"/>
              </a:rPr>
              <a:t>                                                                    </a:t>
            </a:r>
            <a:r>
              <a:rPr lang="en-US" b="0" dirty="0" smtClean="0"/>
              <a:t>tiebreaker</a:t>
            </a:r>
            <a:r>
              <a:rPr lang="en-US" sz="1600" b="0" i="0" u="none" strike="noStrike" cap="none" dirty="0" smtClean="0">
                <a:solidFill>
                  <a:schemeClr val="dk1"/>
                </a:solidFill>
                <a:latin typeface="Arial"/>
                <a:ea typeface="Arial"/>
                <a:cs typeface="Arial"/>
                <a:sym typeface="Arial"/>
              </a:rPr>
              <a:t> </a:t>
            </a:r>
            <a:r>
              <a:rPr lang="en-US" sz="1600" b="0" i="0" u="none" strike="noStrike" cap="none" dirty="0">
                <a:solidFill>
                  <a:schemeClr val="dk1"/>
                </a:solidFill>
                <a:latin typeface="Arial"/>
                <a:ea typeface="Arial"/>
                <a:cs typeface="Arial"/>
                <a:sym typeface="Arial"/>
              </a:rPr>
              <a:t>for the team</a:t>
            </a:r>
          </a:p>
          <a:p>
            <a:pPr marL="0" marR="0" lvl="0" indent="0" algn="l" rtl="0">
              <a:lnSpc>
                <a:spcPct val="100000"/>
              </a:lnSpc>
              <a:spcBef>
                <a:spcPts val="1200"/>
              </a:spcBef>
              <a:buClr>
                <a:schemeClr val="dk1"/>
              </a:buClr>
              <a:buSzPct val="25000"/>
              <a:buFont typeface="Arial"/>
              <a:buNone/>
            </a:pPr>
            <a:endParaRPr sz="1600" b="1" i="0" u="none" strike="noStrike" cap="none" dirty="0">
              <a:solidFill>
                <a:schemeClr val="dk1"/>
              </a:solidFill>
              <a:latin typeface="Arial"/>
              <a:ea typeface="Arial"/>
              <a:cs typeface="Arial"/>
              <a:sym typeface="Arial"/>
            </a:endParaRPr>
          </a:p>
        </p:txBody>
      </p:sp>
      <p:sp>
        <p:nvSpPr>
          <p:cNvPr id="187" name="Shape 187"/>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Clr>
                <a:schemeClr val="dk1"/>
              </a:buClr>
              <a:buSzPct val="25000"/>
              <a:buFont typeface="Arial"/>
              <a:buNone/>
            </a:pPr>
            <a:fld id="{00000000-1234-1234-1234-123412341234}" type="slidenum">
              <a:rPr lang="en-US" sz="700" b="1" i="0" u="none" strike="noStrike" cap="none">
                <a:solidFill>
                  <a:schemeClr val="dk1"/>
                </a:solidFill>
                <a:latin typeface="Arial"/>
                <a:ea typeface="Arial"/>
                <a:cs typeface="Arial"/>
                <a:sym typeface="Arial"/>
              </a:rPr>
              <a:t>6</a:t>
            </a:fld>
            <a:endParaRPr lang="en-US" sz="700" b="1" i="0" u="none" strike="noStrike" cap="none" dirty="0">
              <a:solidFill>
                <a:schemeClr val="dk1"/>
              </a:solidFill>
              <a:latin typeface="Arial"/>
              <a:ea typeface="Arial"/>
              <a:cs typeface="Arial"/>
              <a:sym typeface="Arial"/>
            </a:endParaRPr>
          </a:p>
        </p:txBody>
      </p:sp>
      <p:sp>
        <p:nvSpPr>
          <p:cNvPr id="188" name="Shape 188"/>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a:buSzPct val="25000"/>
            </a:pPr>
            <a:r>
              <a:rPr lang="en-US" dirty="0"/>
              <a:t>Teams -Today vs. Tomorrow</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675" y="3091752"/>
            <a:ext cx="4728858" cy="3078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Shape 195"/>
          <p:cNvSpPr txBox="1">
            <a:spLocks noGrp="1"/>
          </p:cNvSpPr>
          <p:nvPr>
            <p:ph type="title"/>
          </p:nvPr>
        </p:nvSpPr>
        <p:spPr>
          <a:xfrm>
            <a:off x="381000" y="457200"/>
            <a:ext cx="7543800" cy="685800"/>
          </a:xfrm>
          <a:prstGeom prst="rect">
            <a:avLst/>
          </a:prstGeom>
        </p:spPr>
        <p:txBody>
          <a:bodyPr wrap="square" lIns="91425" tIns="91425" rIns="91425" bIns="91425" anchor="t" anchorCtr="0">
            <a:noAutofit/>
          </a:bodyPr>
          <a:lstStyle/>
          <a:p>
            <a:pPr>
              <a:buSzPct val="25000"/>
            </a:pPr>
            <a:r>
              <a:rPr lang="en-US" dirty="0"/>
              <a:t>Early Adopter Group is Crucial to the Success of the Transformation Program</a:t>
            </a:r>
          </a:p>
        </p:txBody>
      </p:sp>
      <p:pic>
        <p:nvPicPr>
          <p:cNvPr id="196" name="Shape 196"/>
          <p:cNvPicPr preferRelativeResize="0">
            <a:picLocks noGrp="1"/>
          </p:cNvPicPr>
          <p:nvPr>
            <p:ph type="body" idx="2"/>
          </p:nvPr>
        </p:nvPicPr>
        <p:blipFill rotWithShape="1">
          <a:blip r:embed="rId3">
            <a:alphaModFix/>
          </a:blip>
          <a:srcRect r="5589"/>
          <a:stretch/>
        </p:blipFill>
        <p:spPr>
          <a:xfrm>
            <a:off x="1621533" y="1828800"/>
            <a:ext cx="5812200" cy="3702600"/>
          </a:xfrm>
          <a:prstGeom prst="rect">
            <a:avLst/>
          </a:prstGeom>
          <a:noFill/>
          <a:ln w="9525" cap="flat" cmpd="sng">
            <a:solidFill>
              <a:srgbClr val="FFFFFF"/>
            </a:solidFill>
            <a:prstDash val="solid"/>
            <a:round/>
            <a:headEnd type="none" w="med" len="med"/>
            <a:tailEnd type="none" w="med" len="med"/>
          </a:ln>
        </p:spPr>
      </p:pic>
      <p:sp>
        <p:nvSpPr>
          <p:cNvPr id="6" name="Shape 187"/>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Clr>
                <a:schemeClr val="dk1"/>
              </a:buClr>
              <a:buSzPct val="25000"/>
              <a:buFont typeface="Arial"/>
              <a:buNone/>
            </a:pPr>
            <a:fld id="{00000000-1234-1234-1234-123412341234}" type="slidenum">
              <a:rPr lang="en-US" sz="700" b="1" i="0" u="none" strike="noStrike" cap="none">
                <a:solidFill>
                  <a:schemeClr val="dk1"/>
                </a:solidFill>
                <a:latin typeface="Arial"/>
                <a:ea typeface="Arial"/>
                <a:cs typeface="Arial"/>
                <a:sym typeface="Arial"/>
              </a:rPr>
              <a:t>7</a:t>
            </a:fld>
            <a:endParaRPr lang="en-US" sz="700" b="1"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Clr>
                <a:schemeClr val="dk1"/>
              </a:buClr>
              <a:buSzPct val="25000"/>
              <a:buFont typeface="Arial"/>
              <a:buNone/>
            </a:pPr>
            <a:fld id="{00000000-1234-1234-1234-123412341234}" type="slidenum">
              <a:rPr lang="en-US" sz="700" b="1" i="0" u="none" strike="noStrike" cap="none">
                <a:solidFill>
                  <a:schemeClr val="dk1"/>
                </a:solidFill>
                <a:latin typeface="Arial"/>
                <a:ea typeface="Arial"/>
                <a:cs typeface="Arial"/>
                <a:sym typeface="Arial"/>
              </a:rPr>
              <a:t>8</a:t>
            </a:fld>
            <a:endParaRPr lang="en-US" sz="700" b="1" i="0" u="none" strike="noStrike" cap="none" dirty="0">
              <a:solidFill>
                <a:schemeClr val="dk1"/>
              </a:solidFill>
              <a:latin typeface="Arial"/>
              <a:ea typeface="Arial"/>
              <a:cs typeface="Arial"/>
              <a:sym typeface="Arial"/>
            </a:endParaRPr>
          </a:p>
        </p:txBody>
      </p:sp>
      <p:sp>
        <p:nvSpPr>
          <p:cNvPr id="203" name="Shape 203"/>
          <p:cNvSpPr txBox="1">
            <a:spLocks noGrp="1"/>
          </p:cNvSpPr>
          <p:nvPr>
            <p:ph type="title"/>
          </p:nvPr>
        </p:nvSpPr>
        <p:spPr>
          <a:xfrm>
            <a:off x="457200" y="594360"/>
            <a:ext cx="7086600" cy="685799"/>
          </a:xfrm>
          <a:prstGeom prst="rect">
            <a:avLst/>
          </a:prstGeom>
          <a:noFill/>
          <a:ln>
            <a:noFill/>
          </a:ln>
        </p:spPr>
        <p:txBody>
          <a:bodyPr wrap="square" lIns="0" tIns="0" rIns="0" bIns="0" anchor="t" anchorCtr="0">
            <a:noAutofit/>
          </a:bodyPr>
          <a:lstStyle/>
          <a:p>
            <a:pPr>
              <a:buSzPct val="25000"/>
            </a:pPr>
            <a:r>
              <a:rPr lang="en-US" dirty="0"/>
              <a:t>New Capability Upskilling</a:t>
            </a:r>
          </a:p>
        </p:txBody>
      </p:sp>
      <p:graphicFrame>
        <p:nvGraphicFramePr>
          <p:cNvPr id="204" name="Shape 204"/>
          <p:cNvGraphicFramePr/>
          <p:nvPr>
            <p:extLst>
              <p:ext uri="{D42A27DB-BD31-4B8C-83A1-F6EECF244321}">
                <p14:modId xmlns:p14="http://schemas.microsoft.com/office/powerpoint/2010/main" val="513700076"/>
              </p:ext>
            </p:extLst>
          </p:nvPr>
        </p:nvGraphicFramePr>
        <p:xfrm>
          <a:off x="457200" y="1198684"/>
          <a:ext cx="8163167" cy="4897316"/>
        </p:xfrm>
        <a:graphic>
          <a:graphicData uri="http://schemas.openxmlformats.org/drawingml/2006/table">
            <a:tbl>
              <a:tblPr>
                <a:noFill/>
                <a:tableStyleId>{4BE07FD7-E377-430C-B935-3B0E570F9943}</a:tableStyleId>
              </a:tblPr>
              <a:tblGrid>
                <a:gridCol w="340849"/>
                <a:gridCol w="1117474"/>
                <a:gridCol w="1117474"/>
                <a:gridCol w="1117474"/>
                <a:gridCol w="1117474"/>
                <a:gridCol w="1117474"/>
                <a:gridCol w="1117474"/>
                <a:gridCol w="1117474"/>
              </a:tblGrid>
              <a:tr h="297619">
                <a:tc rowSpan="2">
                  <a:txBody>
                    <a:bodyPr/>
                    <a:lstStyle/>
                    <a:p>
                      <a:pPr marL="0" marR="0" lvl="0" indent="0" algn="ctr" rtl="0">
                        <a:spcBef>
                          <a:spcPts val="0"/>
                        </a:spcBef>
                        <a:buClr>
                          <a:schemeClr val="dk1"/>
                        </a:buClr>
                        <a:buSzPct val="25000"/>
                        <a:buFont typeface="Arial"/>
                        <a:buNone/>
                      </a:pPr>
                      <a:endParaRPr sz="1600" u="none" strike="noStrike" cap="none" dirty="0"/>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rowSpan="2">
                  <a:txBody>
                    <a:bodyPr/>
                    <a:lstStyle/>
                    <a:p>
                      <a:pPr marL="0" marR="0" lvl="0" indent="0" algn="ctr" rtl="0">
                        <a:spcBef>
                          <a:spcPts val="0"/>
                        </a:spcBef>
                        <a:buClr>
                          <a:schemeClr val="dk1"/>
                        </a:buClr>
                        <a:buSzPct val="25000"/>
                        <a:buFont typeface="Arial"/>
                        <a:buNone/>
                      </a:pPr>
                      <a:r>
                        <a:rPr lang="en-US" sz="1600" u="none" strike="noStrike" cap="none" dirty="0"/>
                        <a:t>Product Owner</a:t>
                      </a:r>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rowSpan="2">
                  <a:txBody>
                    <a:bodyPr/>
                    <a:lstStyle/>
                    <a:p>
                      <a:pPr marL="0" marR="0" lvl="0" indent="0" algn="ctr" rtl="0">
                        <a:spcBef>
                          <a:spcPts val="0"/>
                        </a:spcBef>
                        <a:buClr>
                          <a:schemeClr val="dk1"/>
                        </a:buClr>
                        <a:buSzPct val="25000"/>
                        <a:buFont typeface="Arial"/>
                        <a:buNone/>
                      </a:pPr>
                      <a:r>
                        <a:rPr lang="en-US" sz="1600" u="none" strike="noStrike" cap="none" dirty="0"/>
                        <a:t>Scrum Master</a:t>
                      </a:r>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gridSpan="5">
                  <a:txBody>
                    <a:bodyPr/>
                    <a:lstStyle/>
                    <a:p>
                      <a:pPr marL="0" marR="0" lvl="0" indent="0" algn="ctr" rtl="0">
                        <a:spcBef>
                          <a:spcPts val="0"/>
                        </a:spcBef>
                        <a:buClr>
                          <a:schemeClr val="dk1"/>
                        </a:buClr>
                        <a:buSzPct val="25000"/>
                        <a:buFont typeface="Arial"/>
                        <a:buNone/>
                      </a:pPr>
                      <a:r>
                        <a:rPr lang="en-US" sz="1600" u="none" strike="noStrike" cap="none" dirty="0"/>
                        <a:t>Engineer</a:t>
                      </a:r>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3289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spcBef>
                          <a:spcPts val="0"/>
                        </a:spcBef>
                        <a:buClr>
                          <a:schemeClr val="dk1"/>
                        </a:buClr>
                        <a:buSzPct val="25000"/>
                        <a:buFont typeface="Arial"/>
                        <a:buNone/>
                      </a:pPr>
                      <a:r>
                        <a:rPr lang="en-US" sz="1300" u="none" strike="noStrike" cap="none" dirty="0"/>
                        <a:t>Code</a:t>
                      </a:r>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a:txBody>
                    <a:bodyPr/>
                    <a:lstStyle/>
                    <a:p>
                      <a:pPr marL="0" marR="0" lvl="0" indent="0" algn="ctr" rtl="0">
                        <a:spcBef>
                          <a:spcPts val="0"/>
                        </a:spcBef>
                        <a:buClr>
                          <a:schemeClr val="dk1"/>
                        </a:buClr>
                        <a:buSzPct val="25000"/>
                        <a:buFont typeface="Arial"/>
                        <a:buNone/>
                      </a:pPr>
                      <a:r>
                        <a:rPr lang="en-US" sz="1300" u="none" strike="noStrike" cap="none" dirty="0"/>
                        <a:t>DB</a:t>
                      </a:r>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a:txBody>
                    <a:bodyPr/>
                    <a:lstStyle/>
                    <a:p>
                      <a:pPr marL="0" marR="0" lvl="0" indent="0" algn="ctr" rtl="0">
                        <a:spcBef>
                          <a:spcPts val="0"/>
                        </a:spcBef>
                        <a:buClr>
                          <a:schemeClr val="dk1"/>
                        </a:buClr>
                        <a:buSzPct val="25000"/>
                        <a:buFont typeface="Arial"/>
                        <a:buNone/>
                      </a:pPr>
                      <a:r>
                        <a:rPr lang="en-US" sz="1300" u="none" strike="noStrike" cap="none" dirty="0"/>
                        <a:t>DevSecOps</a:t>
                      </a:r>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a:txBody>
                    <a:bodyPr/>
                    <a:lstStyle/>
                    <a:p>
                      <a:pPr marL="0" marR="0" lvl="0" indent="0" algn="ctr" rtl="0">
                        <a:spcBef>
                          <a:spcPts val="0"/>
                        </a:spcBef>
                        <a:buClr>
                          <a:schemeClr val="dk1"/>
                        </a:buClr>
                        <a:buSzPct val="25000"/>
                        <a:buFont typeface="Arial"/>
                        <a:buNone/>
                      </a:pPr>
                      <a:r>
                        <a:rPr lang="en-US" sz="1300" u="none" strike="noStrike" cap="none" dirty="0"/>
                        <a:t>CloudOps</a:t>
                      </a:r>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a:txBody>
                    <a:bodyPr/>
                    <a:lstStyle/>
                    <a:p>
                      <a:pPr marL="0" marR="0" lvl="0" indent="0" algn="ctr" rtl="0">
                        <a:spcBef>
                          <a:spcPts val="0"/>
                        </a:spcBef>
                        <a:buClr>
                          <a:schemeClr val="dk1"/>
                        </a:buClr>
                        <a:buSzPct val="25000"/>
                        <a:buFont typeface="Arial"/>
                        <a:buNone/>
                      </a:pPr>
                      <a:r>
                        <a:rPr lang="en-US" sz="1300" u="none" strike="noStrike" cap="none" dirty="0"/>
                        <a:t>Security</a:t>
                      </a:r>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r>
              <a:tr h="3327830">
                <a:tc>
                  <a:txBody>
                    <a:bodyPr/>
                    <a:lstStyle/>
                    <a:p>
                      <a:pPr marL="0" marR="0" lvl="0" indent="0" algn="ctr" rtl="0">
                        <a:lnSpc>
                          <a:spcPct val="100000"/>
                        </a:lnSpc>
                        <a:spcBef>
                          <a:spcPts val="0"/>
                        </a:spcBef>
                        <a:buClr>
                          <a:schemeClr val="dk1"/>
                        </a:buClr>
                        <a:buSzPct val="25000"/>
                        <a:buFont typeface="Arial"/>
                        <a:buNone/>
                      </a:pPr>
                      <a:r>
                        <a:rPr lang="en-US" sz="1400" b="0" u="none" strike="noStrike" cap="none" dirty="0" smtClean="0"/>
                        <a:t>Capab i   I  i  t  i es</a:t>
                      </a:r>
                      <a:endParaRPr lang="en-US" sz="1400" b="0" u="none" strike="noStrike" cap="none" dirty="0"/>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lgn="ctr">
                      <a:solidFill>
                        <a:srgbClr val="434343"/>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000" u="none" strike="noStrike" cap="none" dirty="0"/>
                        <a:t>Developing Project Charters</a:t>
                      </a:r>
                    </a:p>
                    <a:p>
                      <a:pPr marL="0" marR="0" lvl="0" indent="0" algn="l" rtl="0">
                        <a:lnSpc>
                          <a:spcPct val="100000"/>
                        </a:lnSpc>
                        <a:spcBef>
                          <a:spcPts val="0"/>
                        </a:spcBef>
                        <a:spcAft>
                          <a:spcPts val="0"/>
                        </a:spcAft>
                        <a:buClr>
                          <a:schemeClr val="dk1"/>
                        </a:buClr>
                        <a:buSzPct val="25000"/>
                        <a:buFont typeface="Arial"/>
                        <a:buNone/>
                      </a:pPr>
                      <a:endParaRPr sz="100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u="none" strike="noStrike" cap="none" dirty="0"/>
                        <a:t>Managing a project backlog</a:t>
                      </a:r>
                    </a:p>
                    <a:p>
                      <a:pPr marL="0" marR="0" lvl="0" indent="0" algn="l" rtl="0">
                        <a:lnSpc>
                          <a:spcPct val="100000"/>
                        </a:lnSpc>
                        <a:spcBef>
                          <a:spcPts val="0"/>
                        </a:spcBef>
                        <a:spcAft>
                          <a:spcPts val="0"/>
                        </a:spcAft>
                        <a:buClr>
                          <a:schemeClr val="dk1"/>
                        </a:buClr>
                        <a:buSzPct val="25000"/>
                        <a:buFont typeface="Arial"/>
                        <a:buNone/>
                      </a:pPr>
                      <a:endParaRPr sz="1000" b="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b="0" u="none" strike="noStrike" cap="none" dirty="0"/>
                        <a:t>Prioritizing deliverables</a:t>
                      </a:r>
                    </a:p>
                    <a:p>
                      <a:pPr marL="0" marR="0" lvl="0" indent="0" algn="l" rtl="0">
                        <a:lnSpc>
                          <a:spcPct val="100000"/>
                        </a:lnSpc>
                        <a:spcBef>
                          <a:spcPts val="0"/>
                        </a:spcBef>
                        <a:spcAft>
                          <a:spcPts val="0"/>
                        </a:spcAft>
                        <a:buClr>
                          <a:schemeClr val="dk1"/>
                        </a:buClr>
                        <a:buSzPct val="25000"/>
                        <a:buFont typeface="Arial"/>
                        <a:buNone/>
                      </a:pPr>
                      <a:endParaRPr sz="1000" b="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u="none" strike="noStrike" cap="none" dirty="0"/>
                        <a:t>Maintaining a RACI</a:t>
                      </a:r>
                    </a:p>
                    <a:p>
                      <a:pPr marL="0" marR="0" lvl="0" indent="0" algn="l" rtl="0">
                        <a:lnSpc>
                          <a:spcPct val="100000"/>
                        </a:lnSpc>
                        <a:spcBef>
                          <a:spcPts val="0"/>
                        </a:spcBef>
                        <a:spcAft>
                          <a:spcPts val="0"/>
                        </a:spcAft>
                        <a:buClr>
                          <a:schemeClr val="dk1"/>
                        </a:buClr>
                        <a:buSzPct val="25000"/>
                        <a:buFont typeface="Arial"/>
                        <a:buNone/>
                      </a:pPr>
                      <a:endParaRPr sz="1000" b="0" u="none" strike="noStrike" cap="none" dirty="0"/>
                    </a:p>
                    <a:p>
                      <a:pPr marL="0" marR="0" lvl="0" indent="0" algn="l" rtl="0">
                        <a:lnSpc>
                          <a:spcPct val="100000"/>
                        </a:lnSpc>
                        <a:spcBef>
                          <a:spcPts val="0"/>
                        </a:spcBef>
                        <a:buClr>
                          <a:schemeClr val="dk1"/>
                        </a:buClr>
                        <a:buSzPct val="25000"/>
                        <a:buFont typeface="Arial"/>
                        <a:buNone/>
                      </a:pPr>
                      <a:r>
                        <a:rPr lang="en-US" sz="1000" u="none" strike="noStrike" cap="none" dirty="0"/>
                        <a:t>Identifying velocity and driving planning</a:t>
                      </a:r>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lgn="ctr">
                      <a:solidFill>
                        <a:srgbClr val="434343"/>
                      </a:solidFill>
                      <a:prstDash val="solid"/>
                      <a:round/>
                      <a:headEnd type="none" w="med" len="med"/>
                      <a:tailEnd type="none" w="med" len="med"/>
                    </a:lnB>
                    <a:solidFill>
                      <a:srgbClr val="FFFFFF"/>
                    </a:solidFill>
                  </a:tcPr>
                </a:tc>
                <a:tc>
                  <a:txBody>
                    <a:bodyPr/>
                    <a:lstStyle/>
                    <a:p>
                      <a:pPr marL="0" marR="0" lvl="0" indent="0" algn="l" rtl="0">
                        <a:spcBef>
                          <a:spcPts val="0"/>
                        </a:spcBef>
                        <a:spcAft>
                          <a:spcPts val="0"/>
                        </a:spcAft>
                        <a:buClr>
                          <a:schemeClr val="dk1"/>
                        </a:buClr>
                        <a:buSzPct val="25000"/>
                        <a:buFont typeface="Arial"/>
                        <a:buNone/>
                      </a:pPr>
                      <a:r>
                        <a:rPr lang="en-US" sz="1000" b="0" u="none" strike="noStrike" cap="none" dirty="0"/>
                        <a:t>Understand Scrum </a:t>
                      </a:r>
                    </a:p>
                    <a:p>
                      <a:pPr marL="0" marR="0" lvl="0" indent="0" algn="l" rtl="0">
                        <a:spcBef>
                          <a:spcPts val="0"/>
                        </a:spcBef>
                        <a:spcAft>
                          <a:spcPts val="0"/>
                        </a:spcAft>
                        <a:buClr>
                          <a:schemeClr val="dk1"/>
                        </a:buClr>
                        <a:buSzPct val="25000"/>
                        <a:buFont typeface="Arial"/>
                        <a:buNone/>
                      </a:pPr>
                      <a:endParaRPr sz="1000" b="0" u="none" strike="noStrike" cap="none" dirty="0"/>
                    </a:p>
                    <a:p>
                      <a:pPr marL="0" marR="0" lvl="0" indent="0" algn="l" rtl="0">
                        <a:spcBef>
                          <a:spcPts val="0"/>
                        </a:spcBef>
                        <a:spcAft>
                          <a:spcPts val="0"/>
                        </a:spcAft>
                        <a:buClr>
                          <a:schemeClr val="dk1"/>
                        </a:buClr>
                        <a:buSzPct val="25000"/>
                        <a:buFont typeface="Arial"/>
                        <a:buNone/>
                      </a:pPr>
                      <a:r>
                        <a:rPr lang="en-US" sz="1000" u="none" strike="noStrike" cap="none" dirty="0"/>
                        <a:t>Onboard a team into </a:t>
                      </a:r>
                      <a:r>
                        <a:rPr lang="en-US" sz="1000" b="0" u="none" strike="noStrike" cap="none" dirty="0"/>
                        <a:t>Scrum model</a:t>
                      </a:r>
                    </a:p>
                    <a:p>
                      <a:pPr marL="0" marR="0" lvl="0" indent="0" algn="l" rtl="0">
                        <a:spcBef>
                          <a:spcPts val="0"/>
                        </a:spcBef>
                        <a:spcAft>
                          <a:spcPts val="0"/>
                        </a:spcAft>
                        <a:buClr>
                          <a:schemeClr val="dk1"/>
                        </a:buClr>
                        <a:buSzPct val="25000"/>
                        <a:buFont typeface="Arial"/>
                        <a:buNone/>
                      </a:pPr>
                      <a:endParaRPr sz="1000" b="0" u="none" strike="noStrike" cap="none" dirty="0"/>
                    </a:p>
                    <a:p>
                      <a:pPr marL="0" marR="0" lvl="0" indent="0" algn="l" rtl="0">
                        <a:spcBef>
                          <a:spcPts val="0"/>
                        </a:spcBef>
                        <a:spcAft>
                          <a:spcPts val="0"/>
                        </a:spcAft>
                        <a:buClr>
                          <a:schemeClr val="dk1"/>
                        </a:buClr>
                        <a:buSzPct val="25000"/>
                        <a:buFont typeface="Arial"/>
                        <a:buNone/>
                      </a:pPr>
                      <a:r>
                        <a:rPr lang="en-US" sz="1000" u="none" strike="noStrike" cap="none" dirty="0"/>
                        <a:t>Facilitate</a:t>
                      </a:r>
                      <a:r>
                        <a:rPr lang="en-US" sz="1000" b="0" u="none" strike="noStrike" cap="none" dirty="0"/>
                        <a:t> effective Scrum meetings</a:t>
                      </a:r>
                    </a:p>
                    <a:p>
                      <a:pPr marL="0" marR="0" lvl="0" indent="0" algn="l" rtl="0">
                        <a:spcBef>
                          <a:spcPts val="0"/>
                        </a:spcBef>
                        <a:spcAft>
                          <a:spcPts val="0"/>
                        </a:spcAft>
                        <a:buClr>
                          <a:schemeClr val="dk1"/>
                        </a:buClr>
                        <a:buSzPct val="25000"/>
                        <a:buFont typeface="Arial"/>
                        <a:buNone/>
                      </a:pPr>
                      <a:r>
                        <a:rPr lang="en-US" sz="1000" b="0" u="none" strike="noStrike" cap="none" dirty="0"/>
                        <a:t> </a:t>
                      </a:r>
                    </a:p>
                    <a:p>
                      <a:pPr marL="0" marR="0" lvl="0" indent="0" algn="l" rtl="0">
                        <a:spcBef>
                          <a:spcPts val="0"/>
                        </a:spcBef>
                        <a:spcAft>
                          <a:spcPts val="0"/>
                        </a:spcAft>
                        <a:buClr>
                          <a:schemeClr val="dk1"/>
                        </a:buClr>
                        <a:buSzPct val="25000"/>
                        <a:buFont typeface="Arial"/>
                        <a:buNone/>
                      </a:pPr>
                      <a:r>
                        <a:rPr lang="en-US" sz="1000" u="none" strike="noStrike" cap="none" dirty="0"/>
                        <a:t>Scale</a:t>
                      </a:r>
                      <a:r>
                        <a:rPr lang="en-US" sz="1000" b="0" u="none" strike="noStrike" cap="none" dirty="0"/>
                        <a:t> Scrum to large, multi-continent projects</a:t>
                      </a:r>
                    </a:p>
                    <a:p>
                      <a:pPr marL="0" marR="0" lvl="0" indent="0" algn="l" rtl="0">
                        <a:spcBef>
                          <a:spcPts val="0"/>
                        </a:spcBef>
                        <a:spcAft>
                          <a:spcPts val="0"/>
                        </a:spcAft>
                        <a:buClr>
                          <a:schemeClr val="dk1"/>
                        </a:buClr>
                        <a:buSzPct val="25000"/>
                        <a:buFont typeface="Arial"/>
                        <a:buNone/>
                      </a:pPr>
                      <a:endParaRPr sz="1000" b="0" u="none" strike="noStrike" cap="none" dirty="0"/>
                    </a:p>
                    <a:p>
                      <a:pPr marL="0" marR="0" lvl="0" indent="0" algn="l" rtl="0">
                        <a:spcBef>
                          <a:spcPts val="0"/>
                        </a:spcBef>
                        <a:spcAft>
                          <a:spcPts val="0"/>
                        </a:spcAft>
                        <a:buClr>
                          <a:schemeClr val="dk1"/>
                        </a:buClr>
                        <a:buSzPct val="25000"/>
                        <a:buFont typeface="Arial"/>
                        <a:buNone/>
                      </a:pPr>
                      <a:r>
                        <a:rPr lang="en-US" sz="1000" b="0" u="none" strike="noStrike" cap="none" dirty="0"/>
                        <a:t>Continuous improvement</a:t>
                      </a:r>
                    </a:p>
                    <a:p>
                      <a:pPr marL="0" marR="0" lvl="0" indent="0" algn="l" rtl="0">
                        <a:lnSpc>
                          <a:spcPct val="100000"/>
                        </a:lnSpc>
                        <a:spcBef>
                          <a:spcPts val="0"/>
                        </a:spcBef>
                        <a:buClr>
                          <a:schemeClr val="dk1"/>
                        </a:buClr>
                        <a:buSzPct val="25000"/>
                        <a:buFont typeface="Arial"/>
                        <a:buNone/>
                      </a:pPr>
                      <a:endParaRPr sz="1000" u="none" strike="noStrike" cap="none" dirty="0"/>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lgn="ctr">
                      <a:solidFill>
                        <a:srgbClr val="434343"/>
                      </a:solidFill>
                      <a:prstDash val="solid"/>
                      <a:round/>
                      <a:headEnd type="none" w="med" len="med"/>
                      <a:tailEnd type="none" w="med" len="med"/>
                    </a:lnB>
                    <a:solidFill>
                      <a:srgbClr val="FFFFFF"/>
                    </a:solidFill>
                  </a:tcPr>
                </a:tc>
                <a:tc>
                  <a:txBody>
                    <a:bodyPr/>
                    <a:lstStyle/>
                    <a:p>
                      <a:pPr marL="0" marR="0" lvl="0" indent="0" algn="l" rtl="0">
                        <a:spcBef>
                          <a:spcPts val="0"/>
                        </a:spcBef>
                        <a:spcAft>
                          <a:spcPts val="0"/>
                        </a:spcAft>
                        <a:buClr>
                          <a:schemeClr val="dk1"/>
                        </a:buClr>
                        <a:buSzPct val="25000"/>
                        <a:buFont typeface="Arial"/>
                        <a:buNone/>
                      </a:pPr>
                      <a:r>
                        <a:rPr lang="en-US" sz="1000" b="0" u="none" strike="noStrike" cap="none" dirty="0"/>
                        <a:t>Understand 12 factor applications</a:t>
                      </a:r>
                    </a:p>
                    <a:p>
                      <a:pPr marL="0" marR="0" lvl="0" indent="0" algn="l" rtl="0">
                        <a:spcBef>
                          <a:spcPts val="0"/>
                        </a:spcBef>
                        <a:spcAft>
                          <a:spcPts val="0"/>
                        </a:spcAft>
                        <a:buClr>
                          <a:schemeClr val="dk1"/>
                        </a:buClr>
                        <a:buSzPct val="25000"/>
                        <a:buFont typeface="Arial"/>
                        <a:buNone/>
                      </a:pPr>
                      <a:endParaRPr sz="1000" b="0" u="none" strike="noStrike" cap="none" dirty="0"/>
                    </a:p>
                    <a:p>
                      <a:pPr marL="0" marR="0" lvl="0" indent="0" algn="l" rtl="0">
                        <a:spcBef>
                          <a:spcPts val="0"/>
                        </a:spcBef>
                        <a:spcAft>
                          <a:spcPts val="0"/>
                        </a:spcAft>
                        <a:buClr>
                          <a:schemeClr val="dk1"/>
                        </a:buClr>
                        <a:buSzPct val="25000"/>
                        <a:buFont typeface="Arial"/>
                        <a:buNone/>
                      </a:pPr>
                      <a:r>
                        <a:rPr lang="en-US" sz="1000" u="none" strike="noStrike" cap="none" dirty="0"/>
                        <a:t>Know</a:t>
                      </a:r>
                      <a:r>
                        <a:rPr lang="en-US" sz="1000" b="0" u="none" strike="noStrike" cap="none" dirty="0"/>
                        <a:t> how to decompose larger applications</a:t>
                      </a:r>
                    </a:p>
                    <a:p>
                      <a:pPr marL="0" marR="0" lvl="0" indent="0" algn="l" rtl="0">
                        <a:spcBef>
                          <a:spcPts val="0"/>
                        </a:spcBef>
                        <a:spcAft>
                          <a:spcPts val="0"/>
                        </a:spcAft>
                        <a:buClr>
                          <a:schemeClr val="dk1"/>
                        </a:buClr>
                        <a:buSzPct val="25000"/>
                        <a:buFont typeface="Arial"/>
                        <a:buNone/>
                      </a:pPr>
                      <a:endParaRPr sz="1000" b="0" u="none" strike="noStrike" cap="none" dirty="0"/>
                    </a:p>
                    <a:p>
                      <a:pPr marL="0" marR="0" lvl="0" indent="0" algn="l" rtl="0">
                        <a:spcBef>
                          <a:spcPts val="0"/>
                        </a:spcBef>
                        <a:spcAft>
                          <a:spcPts val="0"/>
                        </a:spcAft>
                        <a:buClr>
                          <a:schemeClr val="dk1"/>
                        </a:buClr>
                        <a:buSzPct val="25000"/>
                        <a:buFont typeface="Arial"/>
                        <a:buNone/>
                      </a:pPr>
                      <a:r>
                        <a:rPr lang="en-US" sz="1000" u="none" strike="noStrike" cap="none" dirty="0"/>
                        <a:t>Design </a:t>
                      </a:r>
                      <a:r>
                        <a:rPr lang="en-US" sz="1000" b="0" u="none" strike="noStrike" cap="none" dirty="0"/>
                        <a:t>for elasticity &amp; resilience</a:t>
                      </a:r>
                    </a:p>
                    <a:p>
                      <a:pPr marL="0" marR="0" lvl="0" indent="0" algn="l" rtl="0">
                        <a:spcBef>
                          <a:spcPts val="0"/>
                        </a:spcBef>
                        <a:spcAft>
                          <a:spcPts val="0"/>
                        </a:spcAft>
                        <a:buClr>
                          <a:schemeClr val="dk1"/>
                        </a:buClr>
                        <a:buSzPct val="25000"/>
                        <a:buFont typeface="Arial"/>
                        <a:buNone/>
                      </a:pPr>
                      <a:endParaRPr sz="1000" b="0" u="none" strike="noStrike" cap="none" dirty="0"/>
                    </a:p>
                    <a:p>
                      <a:pPr marL="0" marR="0" lvl="0" indent="0" algn="l" rtl="0">
                        <a:spcBef>
                          <a:spcPts val="0"/>
                        </a:spcBef>
                        <a:spcAft>
                          <a:spcPts val="0"/>
                        </a:spcAft>
                        <a:buClr>
                          <a:schemeClr val="dk1"/>
                        </a:buClr>
                        <a:buSzPct val="25000"/>
                        <a:buFont typeface="Arial"/>
                        <a:buNone/>
                      </a:pPr>
                      <a:r>
                        <a:rPr lang="en-US" sz="1000" b="0" u="none" strike="noStrike" cap="none" dirty="0"/>
                        <a:t>Reusable patterns and frameworks</a:t>
                      </a:r>
                    </a:p>
                    <a:p>
                      <a:pPr marL="0" marR="0" lvl="0" indent="0" algn="l" rtl="0">
                        <a:spcBef>
                          <a:spcPts val="0"/>
                        </a:spcBef>
                        <a:spcAft>
                          <a:spcPts val="0"/>
                        </a:spcAft>
                        <a:buClr>
                          <a:schemeClr val="dk1"/>
                        </a:buClr>
                        <a:buSzPct val="25000"/>
                        <a:buFont typeface="Arial"/>
                        <a:buNone/>
                      </a:pPr>
                      <a:endParaRPr sz="1000" b="0" u="none" strike="noStrike" cap="none" dirty="0"/>
                    </a:p>
                    <a:p>
                      <a:pPr marL="0" marR="0" lvl="0" indent="0" algn="l" rtl="0">
                        <a:spcBef>
                          <a:spcPts val="0"/>
                        </a:spcBef>
                        <a:spcAft>
                          <a:spcPts val="0"/>
                        </a:spcAft>
                        <a:buClr>
                          <a:schemeClr val="dk1"/>
                        </a:buClr>
                        <a:buSzPct val="25000"/>
                        <a:buFont typeface="Arial"/>
                        <a:buNone/>
                      </a:pPr>
                      <a:r>
                        <a:rPr lang="en-US" sz="1000" b="0" u="none" strike="noStrike" cap="none" dirty="0"/>
                        <a:t>Open Source</a:t>
                      </a:r>
                    </a:p>
                    <a:p>
                      <a:pPr marL="0" marR="0" lvl="0" indent="0" algn="l" rtl="0">
                        <a:lnSpc>
                          <a:spcPct val="100000"/>
                        </a:lnSpc>
                        <a:spcBef>
                          <a:spcPts val="0"/>
                        </a:spcBef>
                        <a:buClr>
                          <a:schemeClr val="dk1"/>
                        </a:buClr>
                        <a:buSzPct val="25000"/>
                        <a:buFont typeface="Arial"/>
                        <a:buNone/>
                      </a:pPr>
                      <a:endParaRPr sz="1000" u="none" strike="noStrike" cap="none" dirty="0"/>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lgn="ctr">
                      <a:solidFill>
                        <a:srgbClr val="434343"/>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000" u="none" strike="noStrike" cap="none" dirty="0"/>
                        <a:t>Large scale distributed DB</a:t>
                      </a:r>
                    </a:p>
                    <a:p>
                      <a:pPr marL="0" marR="0" lvl="0" indent="0" algn="l" rtl="0">
                        <a:lnSpc>
                          <a:spcPct val="100000"/>
                        </a:lnSpc>
                        <a:spcBef>
                          <a:spcPts val="0"/>
                        </a:spcBef>
                        <a:spcAft>
                          <a:spcPts val="0"/>
                        </a:spcAft>
                        <a:buClr>
                          <a:schemeClr val="dk1"/>
                        </a:buClr>
                        <a:buSzPct val="25000"/>
                        <a:buFont typeface="Arial"/>
                        <a:buNone/>
                      </a:pPr>
                      <a:endParaRPr sz="100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u="none" strike="noStrike" cap="none" dirty="0"/>
                        <a:t>NoSQL DB</a:t>
                      </a:r>
                    </a:p>
                    <a:p>
                      <a:pPr marL="0" marR="0" lvl="0" indent="0" algn="l" rtl="0">
                        <a:lnSpc>
                          <a:spcPct val="100000"/>
                        </a:lnSpc>
                        <a:spcBef>
                          <a:spcPts val="0"/>
                        </a:spcBef>
                        <a:spcAft>
                          <a:spcPts val="0"/>
                        </a:spcAft>
                        <a:buClr>
                          <a:schemeClr val="dk1"/>
                        </a:buClr>
                        <a:buSzPct val="25000"/>
                        <a:buFont typeface="Arial"/>
                        <a:buNone/>
                      </a:pPr>
                      <a:endParaRPr sz="100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u="none" strike="noStrike" cap="none" dirty="0"/>
                        <a:t>Design multi site/hybrid DB replication</a:t>
                      </a:r>
                    </a:p>
                    <a:p>
                      <a:pPr marL="0" marR="0" lvl="0" indent="0" algn="l" rtl="0">
                        <a:lnSpc>
                          <a:spcPct val="100000"/>
                        </a:lnSpc>
                        <a:spcBef>
                          <a:spcPts val="0"/>
                        </a:spcBef>
                        <a:spcAft>
                          <a:spcPts val="0"/>
                        </a:spcAft>
                        <a:buClr>
                          <a:schemeClr val="dk1"/>
                        </a:buClr>
                        <a:buSzPct val="25000"/>
                        <a:buFont typeface="Arial"/>
                        <a:buNone/>
                      </a:pPr>
                      <a:endParaRPr sz="100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u="none" strike="noStrike" cap="none" dirty="0"/>
                        <a:t>DB changes via DevOps pipeline</a:t>
                      </a:r>
                    </a:p>
                    <a:p>
                      <a:pPr marL="0" marR="0" lvl="0" indent="0" algn="l" rtl="0">
                        <a:lnSpc>
                          <a:spcPct val="100000"/>
                        </a:lnSpc>
                        <a:spcBef>
                          <a:spcPts val="0"/>
                        </a:spcBef>
                        <a:spcAft>
                          <a:spcPts val="0"/>
                        </a:spcAft>
                        <a:buClr>
                          <a:schemeClr val="dk1"/>
                        </a:buClr>
                        <a:buSzPct val="25000"/>
                        <a:buFont typeface="Arial"/>
                        <a:buNone/>
                      </a:pPr>
                      <a:r>
                        <a:rPr lang="en-US" sz="1000" u="none" strike="noStrike" cap="none" dirty="0"/>
                        <a:t>Data </a:t>
                      </a:r>
                    </a:p>
                    <a:p>
                      <a:pPr marL="0" marR="0" lvl="0" indent="0" algn="l" rtl="0">
                        <a:lnSpc>
                          <a:spcPct val="100000"/>
                        </a:lnSpc>
                        <a:spcBef>
                          <a:spcPts val="0"/>
                        </a:spcBef>
                        <a:spcAft>
                          <a:spcPts val="0"/>
                        </a:spcAft>
                        <a:buClr>
                          <a:schemeClr val="dk1"/>
                        </a:buClr>
                        <a:buSzPct val="25000"/>
                        <a:buFont typeface="Arial"/>
                        <a:buNone/>
                      </a:pPr>
                      <a:endParaRPr sz="100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u="none" strike="noStrike" cap="none" dirty="0"/>
                        <a:t>Virtualization as a service</a:t>
                      </a:r>
                    </a:p>
                    <a:p>
                      <a:pPr marL="0" marR="0" lvl="0" indent="0" algn="l" rtl="0">
                        <a:lnSpc>
                          <a:spcPct val="100000"/>
                        </a:lnSpc>
                        <a:spcBef>
                          <a:spcPts val="0"/>
                        </a:spcBef>
                        <a:buClr>
                          <a:schemeClr val="dk1"/>
                        </a:buClr>
                        <a:buSzPct val="25000"/>
                        <a:buFont typeface="Arial"/>
                        <a:buNone/>
                      </a:pPr>
                      <a:endParaRPr sz="1000" u="none" strike="noStrike" cap="none" dirty="0"/>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lgn="ctr">
                      <a:solidFill>
                        <a:srgbClr val="434343"/>
                      </a:solidFill>
                      <a:prstDash val="solid"/>
                      <a:round/>
                      <a:headEnd type="none" w="med" len="med"/>
                      <a:tailEnd type="none" w="med" len="med"/>
                    </a:lnB>
                    <a:solidFill>
                      <a:srgbClr val="FFFFFF"/>
                    </a:solidFill>
                  </a:tcPr>
                </a:tc>
                <a:tc>
                  <a:txBody>
                    <a:bodyPr/>
                    <a:lstStyle/>
                    <a:p>
                      <a:pPr marL="0" marR="0" lvl="0" indent="0" algn="l" rtl="0">
                        <a:spcBef>
                          <a:spcPts val="0"/>
                        </a:spcBef>
                        <a:spcAft>
                          <a:spcPts val="0"/>
                        </a:spcAft>
                        <a:buClr>
                          <a:schemeClr val="dk1"/>
                        </a:buClr>
                        <a:buSzPct val="25000"/>
                        <a:buFont typeface="Arial"/>
                        <a:buNone/>
                      </a:pPr>
                      <a:r>
                        <a:rPr lang="en-US" sz="1000" u="none" strike="noStrike" cap="none" dirty="0"/>
                        <a:t>Design </a:t>
                      </a:r>
                      <a:r>
                        <a:rPr lang="en-US" sz="1000" b="0" u="none" strike="noStrike" cap="none" dirty="0"/>
                        <a:t>a continuous delivery pipeline</a:t>
                      </a:r>
                    </a:p>
                    <a:p>
                      <a:pPr marL="0" marR="0" lvl="0" indent="0" algn="l" rtl="0">
                        <a:spcBef>
                          <a:spcPts val="0"/>
                        </a:spcBef>
                        <a:spcAft>
                          <a:spcPts val="0"/>
                        </a:spcAft>
                        <a:buClr>
                          <a:schemeClr val="dk1"/>
                        </a:buClr>
                        <a:buSzPct val="25000"/>
                        <a:buFont typeface="Arial"/>
                        <a:buNone/>
                      </a:pPr>
                      <a:endParaRPr sz="1000" b="0" u="none" strike="noStrike" cap="none" dirty="0"/>
                    </a:p>
                    <a:p>
                      <a:pPr marL="0" marR="0" lvl="0" indent="0" algn="l" rtl="0">
                        <a:spcBef>
                          <a:spcPts val="0"/>
                        </a:spcBef>
                        <a:spcAft>
                          <a:spcPts val="0"/>
                        </a:spcAft>
                        <a:buClr>
                          <a:schemeClr val="dk1"/>
                        </a:buClr>
                        <a:buSzPct val="25000"/>
                        <a:buFont typeface="Arial"/>
                        <a:buNone/>
                      </a:pPr>
                      <a:r>
                        <a:rPr lang="en-US" sz="1000" u="none" strike="noStrike" cap="none" dirty="0"/>
                        <a:t>Enable </a:t>
                      </a:r>
                      <a:r>
                        <a:rPr lang="en-US" sz="1000" b="0" u="none" strike="noStrike" cap="none" dirty="0"/>
                        <a:t>automated</a:t>
                      </a:r>
                      <a:r>
                        <a:rPr lang="en-US" sz="1000" u="none" strike="noStrike" cap="none" dirty="0"/>
                        <a:t> </a:t>
                      </a:r>
                      <a:r>
                        <a:rPr lang="en-US" sz="1000" b="0" u="none" strike="noStrike" cap="none" dirty="0"/>
                        <a:t>testing for function, performance and security </a:t>
                      </a:r>
                    </a:p>
                    <a:p>
                      <a:pPr marL="0" marR="0" lvl="0" indent="0" algn="l" rtl="0">
                        <a:spcBef>
                          <a:spcPts val="0"/>
                        </a:spcBef>
                        <a:spcAft>
                          <a:spcPts val="0"/>
                        </a:spcAft>
                        <a:buClr>
                          <a:schemeClr val="dk1"/>
                        </a:buClr>
                        <a:buSzPct val="25000"/>
                        <a:buFont typeface="Arial"/>
                        <a:buNone/>
                      </a:pPr>
                      <a:endParaRPr sz="1000" b="0" u="none" strike="noStrike" cap="none" dirty="0"/>
                    </a:p>
                    <a:p>
                      <a:pPr marL="0" marR="0" lvl="0" indent="0" algn="l" rtl="0">
                        <a:spcBef>
                          <a:spcPts val="0"/>
                        </a:spcBef>
                        <a:buClr>
                          <a:schemeClr val="dk1"/>
                        </a:buClr>
                        <a:buSzPct val="25000"/>
                        <a:buFont typeface="Arial"/>
                        <a:buNone/>
                      </a:pPr>
                      <a:r>
                        <a:rPr lang="en-US" sz="1000" u="none" strike="noStrike" cap="none" dirty="0"/>
                        <a:t>Provide </a:t>
                      </a:r>
                      <a:r>
                        <a:rPr lang="en-US" sz="1000" b="0" u="none" strike="noStrike" cap="none" dirty="0"/>
                        <a:t>continuous measurement and improvement instrumentation</a:t>
                      </a:r>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lgn="ctr">
                      <a:solidFill>
                        <a:srgbClr val="434343"/>
                      </a:solidFill>
                      <a:prstDash val="solid"/>
                      <a:round/>
                      <a:headEnd type="none" w="med" len="med"/>
                      <a:tailEnd type="none" w="med" len="med"/>
                    </a:lnB>
                    <a:solidFill>
                      <a:srgbClr val="FFFFFF"/>
                    </a:solidFill>
                  </a:tcPr>
                </a:tc>
                <a:tc>
                  <a:txBody>
                    <a:bodyPr/>
                    <a:lstStyle/>
                    <a:p>
                      <a:pPr marL="0" marR="0" lvl="0" indent="0" algn="l" rtl="0">
                        <a:spcBef>
                          <a:spcPts val="0"/>
                        </a:spcBef>
                        <a:spcAft>
                          <a:spcPts val="0"/>
                        </a:spcAft>
                        <a:buClr>
                          <a:schemeClr val="dk1"/>
                        </a:buClr>
                        <a:buSzPct val="25000"/>
                        <a:buFont typeface="Arial"/>
                        <a:buNone/>
                      </a:pPr>
                      <a:r>
                        <a:rPr lang="en-US" sz="1000" u="none" strike="noStrike" cap="none" dirty="0"/>
                        <a:t>Design </a:t>
                      </a:r>
                      <a:r>
                        <a:rPr lang="en-US" sz="1000" b="0" u="none" strike="noStrike" cap="none" dirty="0"/>
                        <a:t>Cloudformation templates</a:t>
                      </a:r>
                    </a:p>
                    <a:p>
                      <a:pPr marL="0" marR="0" lvl="0" indent="0" algn="l" rtl="0">
                        <a:spcBef>
                          <a:spcPts val="0"/>
                        </a:spcBef>
                        <a:spcAft>
                          <a:spcPts val="0"/>
                        </a:spcAft>
                        <a:buClr>
                          <a:schemeClr val="dk1"/>
                        </a:buClr>
                        <a:buSzPct val="25000"/>
                        <a:buFont typeface="Arial"/>
                        <a:buNone/>
                      </a:pPr>
                      <a:endParaRPr sz="1000" b="0" u="none" strike="noStrike" cap="none" dirty="0"/>
                    </a:p>
                    <a:p>
                      <a:pPr marL="0" marR="0" lvl="0" indent="0" algn="l" rtl="0">
                        <a:spcBef>
                          <a:spcPts val="0"/>
                        </a:spcBef>
                        <a:spcAft>
                          <a:spcPts val="0"/>
                        </a:spcAft>
                        <a:buClr>
                          <a:schemeClr val="dk1"/>
                        </a:buClr>
                        <a:buSzPct val="25000"/>
                        <a:buFont typeface="Arial"/>
                        <a:buNone/>
                      </a:pPr>
                      <a:r>
                        <a:rPr lang="en-US" sz="1000" u="none" strike="noStrike" cap="none" dirty="0"/>
                        <a:t>Optimize </a:t>
                      </a:r>
                      <a:r>
                        <a:rPr lang="en-US" sz="1000" b="0" u="none" strike="noStrike" cap="none" dirty="0"/>
                        <a:t>cost for AWS services, and design for minimum viable infrastructure</a:t>
                      </a:r>
                    </a:p>
                    <a:p>
                      <a:pPr marL="0" marR="0" lvl="0" indent="0" algn="l" rtl="0">
                        <a:spcBef>
                          <a:spcPts val="0"/>
                        </a:spcBef>
                        <a:spcAft>
                          <a:spcPts val="0"/>
                        </a:spcAft>
                        <a:buClr>
                          <a:schemeClr val="dk1"/>
                        </a:buClr>
                        <a:buSzPct val="25000"/>
                        <a:buFont typeface="Arial"/>
                        <a:buNone/>
                      </a:pPr>
                      <a:endParaRPr sz="1000" b="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b="0" u="none" strike="noStrike" cap="none" dirty="0"/>
                        <a:t>Evaluate and use cloud native services on AWS</a:t>
                      </a:r>
                    </a:p>
                    <a:p>
                      <a:pPr marL="0" marR="0" lvl="0" indent="0" algn="l" rtl="0">
                        <a:lnSpc>
                          <a:spcPct val="100000"/>
                        </a:lnSpc>
                        <a:spcBef>
                          <a:spcPts val="0"/>
                        </a:spcBef>
                        <a:spcAft>
                          <a:spcPts val="0"/>
                        </a:spcAft>
                        <a:buClr>
                          <a:schemeClr val="dk1"/>
                        </a:buClr>
                        <a:buSzPct val="25000"/>
                        <a:buFont typeface="Arial"/>
                        <a:buNone/>
                      </a:pPr>
                      <a:endParaRPr sz="1000" b="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u="none" strike="noStrike" cap="none" dirty="0"/>
                        <a:t>Architect</a:t>
                      </a:r>
                      <a:r>
                        <a:rPr lang="en-US" sz="1000" b="0" u="none" strike="noStrike" cap="none" dirty="0"/>
                        <a:t> roll forward/roll back and A/B environments</a:t>
                      </a:r>
                    </a:p>
                    <a:p>
                      <a:pPr marL="0" marR="0" lvl="0" indent="0" algn="l" rtl="0">
                        <a:lnSpc>
                          <a:spcPct val="100000"/>
                        </a:lnSpc>
                        <a:spcBef>
                          <a:spcPts val="0"/>
                        </a:spcBef>
                        <a:spcAft>
                          <a:spcPts val="0"/>
                        </a:spcAft>
                        <a:buClr>
                          <a:schemeClr val="dk1"/>
                        </a:buClr>
                        <a:buSzPct val="25000"/>
                        <a:buFont typeface="Arial"/>
                        <a:buNone/>
                      </a:pPr>
                      <a:endParaRPr sz="1000" b="0" u="none" strike="noStrike" cap="none" dirty="0"/>
                    </a:p>
                    <a:p>
                      <a:pPr marL="0" marR="0" lvl="0" indent="0" algn="l" rtl="0">
                        <a:spcBef>
                          <a:spcPts val="0"/>
                        </a:spcBef>
                        <a:buClr>
                          <a:schemeClr val="dk1"/>
                        </a:buClr>
                        <a:buSzPct val="25000"/>
                        <a:buFont typeface="Arial"/>
                        <a:buNone/>
                      </a:pPr>
                      <a:endParaRPr sz="1000" u="none" strike="noStrike" cap="none" dirty="0"/>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lgn="ctr">
                      <a:solidFill>
                        <a:srgbClr val="434343"/>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000" b="0" u="none" strike="noStrike" cap="none" dirty="0"/>
                        <a:t>Build a threat assessment model</a:t>
                      </a:r>
                    </a:p>
                    <a:p>
                      <a:pPr marL="0" marR="0" lvl="0" indent="0" algn="l" rtl="0">
                        <a:lnSpc>
                          <a:spcPct val="100000"/>
                        </a:lnSpc>
                        <a:spcBef>
                          <a:spcPts val="0"/>
                        </a:spcBef>
                        <a:spcAft>
                          <a:spcPts val="0"/>
                        </a:spcAft>
                        <a:buClr>
                          <a:schemeClr val="dk1"/>
                        </a:buClr>
                        <a:buSzPct val="25000"/>
                        <a:buFont typeface="Arial"/>
                        <a:buNone/>
                      </a:pPr>
                      <a:endParaRPr sz="100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u="none" strike="noStrike" cap="none" dirty="0"/>
                        <a:t>Assess </a:t>
                      </a:r>
                      <a:r>
                        <a:rPr lang="en-US" sz="1000" b="0" u="none" strike="noStrike" cap="none" dirty="0"/>
                        <a:t>data protection, access management needs </a:t>
                      </a:r>
                    </a:p>
                    <a:p>
                      <a:pPr marL="0" marR="0" lvl="0" indent="0" algn="l" rtl="0">
                        <a:lnSpc>
                          <a:spcPct val="100000"/>
                        </a:lnSpc>
                        <a:spcBef>
                          <a:spcPts val="0"/>
                        </a:spcBef>
                        <a:spcAft>
                          <a:spcPts val="0"/>
                        </a:spcAft>
                        <a:buClr>
                          <a:schemeClr val="dk1"/>
                        </a:buClr>
                        <a:buSzPct val="25000"/>
                        <a:buFont typeface="Arial"/>
                        <a:buNone/>
                      </a:pPr>
                      <a:endParaRPr sz="1000" b="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b="0" u="none" strike="noStrike" cap="none" dirty="0"/>
                        <a:t>Build real time automated threat detection and reaction frameworks</a:t>
                      </a:r>
                    </a:p>
                    <a:p>
                      <a:pPr marL="0" marR="0" lvl="0" indent="0" algn="l" rtl="0">
                        <a:lnSpc>
                          <a:spcPct val="100000"/>
                        </a:lnSpc>
                        <a:spcBef>
                          <a:spcPts val="0"/>
                        </a:spcBef>
                        <a:spcAft>
                          <a:spcPts val="0"/>
                        </a:spcAft>
                        <a:buClr>
                          <a:schemeClr val="dk1"/>
                        </a:buClr>
                        <a:buSzPct val="25000"/>
                        <a:buFont typeface="Arial"/>
                        <a:buNone/>
                      </a:pPr>
                      <a:endParaRPr sz="1000" b="0" u="none" strike="noStrike" cap="none" dirty="0"/>
                    </a:p>
                    <a:p>
                      <a:pPr marL="0" marR="0" lvl="0" indent="0" algn="l" rtl="0">
                        <a:lnSpc>
                          <a:spcPct val="100000"/>
                        </a:lnSpc>
                        <a:spcBef>
                          <a:spcPts val="0"/>
                        </a:spcBef>
                        <a:spcAft>
                          <a:spcPts val="0"/>
                        </a:spcAft>
                        <a:buClr>
                          <a:schemeClr val="dk1"/>
                        </a:buClr>
                        <a:buSzPct val="25000"/>
                        <a:buFont typeface="Arial"/>
                        <a:buNone/>
                      </a:pPr>
                      <a:r>
                        <a:rPr lang="en-US" sz="1000" b="0" u="none" strike="noStrike" cap="none" dirty="0"/>
                        <a:t>Engineer security into the CI/CD process</a:t>
                      </a:r>
                    </a:p>
                    <a:p>
                      <a:pPr marL="0" marR="0" lvl="0" indent="0" algn="l" rtl="0">
                        <a:lnSpc>
                          <a:spcPct val="100000"/>
                        </a:lnSpc>
                        <a:spcBef>
                          <a:spcPts val="0"/>
                        </a:spcBef>
                        <a:buClr>
                          <a:schemeClr val="dk1"/>
                        </a:buClr>
                        <a:buSzPct val="25000"/>
                        <a:buFont typeface="Arial"/>
                        <a:buNone/>
                      </a:pPr>
                      <a:endParaRPr sz="1000" u="none" strike="noStrike" cap="none" dirty="0"/>
                    </a:p>
                  </a:txBody>
                  <a:tcPr marL="91450" marR="91450" marT="45725" marB="45725">
                    <a:lnL w="19050" cap="flat" cmpd="sng">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lgn="ctr">
                      <a:solidFill>
                        <a:srgbClr val="434343"/>
                      </a:solidFill>
                      <a:prstDash val="solid"/>
                      <a:round/>
                      <a:headEnd type="none" w="med" len="med"/>
                      <a:tailEnd type="none" w="med" len="med"/>
                    </a:lnB>
                    <a:solidFill>
                      <a:srgbClr val="FFFFFF"/>
                    </a:solidFill>
                  </a:tcPr>
                </a:tc>
              </a:tr>
              <a:tr h="338167">
                <a:tc gridSpan="8">
                  <a:txBody>
                    <a:bodyPr/>
                    <a:lstStyle/>
                    <a:p>
                      <a:pPr marL="0" marR="0" lvl="0" indent="0" algn="ctr" rtl="0">
                        <a:lnSpc>
                          <a:spcPct val="100000"/>
                        </a:lnSpc>
                        <a:spcBef>
                          <a:spcPts val="0"/>
                        </a:spcBef>
                        <a:buClr>
                          <a:schemeClr val="dk1"/>
                        </a:buClr>
                        <a:buSzPct val="25000"/>
                        <a:buFont typeface="Arial"/>
                        <a:buNone/>
                      </a:pPr>
                      <a:r>
                        <a:rPr lang="en-US" sz="1400" b="0" u="none" strike="noStrike" cap="none" dirty="0" smtClean="0"/>
                        <a:t>New Training/Certifications</a:t>
                      </a:r>
                      <a:endParaRPr lang="en-US" sz="1400" b="0" u="none" strike="noStrike" cap="none" dirty="0"/>
                    </a:p>
                  </a:txBody>
                  <a:tcPr marL="91450" marR="91450" marT="45725" marB="45725">
                    <a:lnL w="19050" cap="flat" cmpd="sng">
                      <a:solidFill>
                        <a:srgbClr val="434343"/>
                      </a:solidFill>
                      <a:prstDash val="solid"/>
                      <a:round/>
                      <a:headEnd type="none" w="med" len="med"/>
                      <a:tailEnd type="none" w="med" len="med"/>
                    </a:lnL>
                    <a:lnR w="19050" cap="flat" cmpd="sng" algn="ctr">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lgn="ctr">
                      <a:solidFill>
                        <a:srgbClr val="434343"/>
                      </a:solidFill>
                      <a:prstDash val="solid"/>
                      <a:round/>
                      <a:headEnd type="none" w="med" len="med"/>
                      <a:tailEnd type="none" w="med" len="med"/>
                    </a:lnB>
                    <a:solidFill>
                      <a:srgbClr val="FFFFFF"/>
                    </a:solidFill>
                  </a:tcPr>
                </a:tc>
                <a:tc hMerge="1">
                  <a:txBody>
                    <a:bodyPr/>
                    <a:lstStyle/>
                    <a:p>
                      <a:pPr marL="0" marR="0" lvl="0" indent="0" algn="l" rtl="0">
                        <a:lnSpc>
                          <a:spcPct val="100000"/>
                        </a:lnSpc>
                        <a:spcBef>
                          <a:spcPts val="0"/>
                        </a:spcBef>
                        <a:buClr>
                          <a:schemeClr val="dk1"/>
                        </a:buClr>
                        <a:buSzPct val="25000"/>
                        <a:buFont typeface="Arial"/>
                        <a:buNone/>
                      </a:pPr>
                      <a:endParaRPr lang="en-US" sz="1000" u="none" strike="noStrike" cap="none" dirty="0"/>
                    </a:p>
                  </a:txBody>
                  <a:tcPr marL="91450" marR="91450" marT="45725" marB="45725">
                    <a:lnL w="19050" cap="flat" cmpd="sng" algn="ctr">
                      <a:solidFill>
                        <a:srgbClr val="434343"/>
                      </a:solidFill>
                      <a:prstDash val="solid"/>
                      <a:round/>
                      <a:headEnd type="none" w="med" len="med"/>
                      <a:tailEnd type="none" w="med" len="med"/>
                    </a:lnL>
                    <a:lnR w="19050" cap="flat" cmpd="sng" algn="ctr">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hMerge="1">
                  <a:txBody>
                    <a:bodyPr/>
                    <a:lstStyle/>
                    <a:p>
                      <a:pPr marL="0" marR="0" lvl="0" indent="0" algn="l" rtl="0">
                        <a:lnSpc>
                          <a:spcPct val="100000"/>
                        </a:lnSpc>
                        <a:spcBef>
                          <a:spcPts val="0"/>
                        </a:spcBef>
                        <a:buClr>
                          <a:schemeClr val="dk1"/>
                        </a:buClr>
                        <a:buSzPct val="25000"/>
                        <a:buFont typeface="Arial"/>
                        <a:buNone/>
                      </a:pPr>
                      <a:endParaRPr sz="1000" u="none" strike="noStrike" cap="none" dirty="0"/>
                    </a:p>
                  </a:txBody>
                  <a:tcPr marL="91450" marR="91450" marT="45725" marB="45725">
                    <a:lnL w="19050" cap="flat" cmpd="sng" algn="ctr">
                      <a:solidFill>
                        <a:srgbClr val="434343"/>
                      </a:solidFill>
                      <a:prstDash val="solid"/>
                      <a:round/>
                      <a:headEnd type="none" w="med" len="med"/>
                      <a:tailEnd type="none" w="med" len="med"/>
                    </a:lnL>
                    <a:lnR w="19050" cap="flat" cmpd="sng" algn="ctr">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hMerge="1">
                  <a:txBody>
                    <a:bodyPr/>
                    <a:lstStyle/>
                    <a:p>
                      <a:pPr marL="0" marR="0" lvl="0" indent="0" algn="l" rtl="0">
                        <a:lnSpc>
                          <a:spcPct val="100000"/>
                        </a:lnSpc>
                        <a:spcBef>
                          <a:spcPts val="0"/>
                        </a:spcBef>
                        <a:buClr>
                          <a:schemeClr val="dk1"/>
                        </a:buClr>
                        <a:buSzPct val="25000"/>
                        <a:buFont typeface="Arial"/>
                        <a:buNone/>
                      </a:pPr>
                      <a:endParaRPr sz="1000" u="none" strike="noStrike" cap="none" dirty="0"/>
                    </a:p>
                  </a:txBody>
                  <a:tcPr marL="91450" marR="91450" marT="45725" marB="45725">
                    <a:lnL w="19050" cap="flat" cmpd="sng" algn="ctr">
                      <a:solidFill>
                        <a:srgbClr val="434343"/>
                      </a:solidFill>
                      <a:prstDash val="solid"/>
                      <a:round/>
                      <a:headEnd type="none" w="med" len="med"/>
                      <a:tailEnd type="none" w="med" len="med"/>
                    </a:lnL>
                    <a:lnR w="19050" cap="flat" cmpd="sng" algn="ctr">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hMerge="1">
                  <a:txBody>
                    <a:bodyPr/>
                    <a:lstStyle/>
                    <a:p>
                      <a:pPr marL="0" marR="0" lvl="0" indent="0" algn="l" rtl="0">
                        <a:lnSpc>
                          <a:spcPct val="100000"/>
                        </a:lnSpc>
                        <a:spcBef>
                          <a:spcPts val="0"/>
                        </a:spcBef>
                        <a:buClr>
                          <a:schemeClr val="dk1"/>
                        </a:buClr>
                        <a:buSzPct val="25000"/>
                        <a:buFont typeface="Arial"/>
                        <a:buNone/>
                      </a:pPr>
                      <a:endParaRPr sz="1000" u="none" strike="noStrike" cap="none" dirty="0"/>
                    </a:p>
                  </a:txBody>
                  <a:tcPr marL="91450" marR="91450" marT="45725" marB="45725">
                    <a:lnL w="19050" cap="flat" cmpd="sng" algn="ctr">
                      <a:solidFill>
                        <a:srgbClr val="434343"/>
                      </a:solidFill>
                      <a:prstDash val="solid"/>
                      <a:round/>
                      <a:headEnd type="none" w="med" len="med"/>
                      <a:tailEnd type="none" w="med" len="med"/>
                    </a:lnL>
                    <a:lnR w="19050" cap="flat" cmpd="sng" algn="ctr">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hMerge="1">
                  <a:txBody>
                    <a:bodyPr/>
                    <a:lstStyle/>
                    <a:p>
                      <a:pPr marL="0" marR="0" lvl="0" indent="0" algn="l" rtl="0">
                        <a:spcBef>
                          <a:spcPts val="0"/>
                        </a:spcBef>
                        <a:buClr>
                          <a:schemeClr val="dk1"/>
                        </a:buClr>
                        <a:buSzPct val="25000"/>
                        <a:buFont typeface="Arial"/>
                        <a:buNone/>
                      </a:pPr>
                      <a:endParaRPr lang="en-US" sz="1000" b="0" u="none" strike="noStrike" cap="none" dirty="0"/>
                    </a:p>
                  </a:txBody>
                  <a:tcPr marL="91450" marR="91450" marT="45725" marB="45725">
                    <a:lnL w="19050" cap="flat" cmpd="sng" algn="ctr">
                      <a:solidFill>
                        <a:srgbClr val="434343"/>
                      </a:solidFill>
                      <a:prstDash val="solid"/>
                      <a:round/>
                      <a:headEnd type="none" w="med" len="med"/>
                      <a:tailEnd type="none" w="med" len="med"/>
                    </a:lnL>
                    <a:lnR w="19050" cap="flat" cmpd="sng" algn="ctr">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hMerge="1">
                  <a:txBody>
                    <a:bodyPr/>
                    <a:lstStyle/>
                    <a:p>
                      <a:pPr marL="0" marR="0" lvl="0" indent="0" algn="l" rtl="0">
                        <a:spcBef>
                          <a:spcPts val="0"/>
                        </a:spcBef>
                        <a:buClr>
                          <a:schemeClr val="dk1"/>
                        </a:buClr>
                        <a:buSzPct val="25000"/>
                        <a:buFont typeface="Arial"/>
                        <a:buNone/>
                      </a:pPr>
                      <a:endParaRPr sz="1000" u="none" strike="noStrike" cap="none" dirty="0"/>
                    </a:p>
                  </a:txBody>
                  <a:tcPr marL="91450" marR="91450" marT="45725" marB="45725">
                    <a:lnL w="19050" cap="flat" cmpd="sng" algn="ctr">
                      <a:solidFill>
                        <a:srgbClr val="434343"/>
                      </a:solidFill>
                      <a:prstDash val="solid"/>
                      <a:round/>
                      <a:headEnd type="none" w="med" len="med"/>
                      <a:tailEnd type="none" w="med" len="med"/>
                    </a:lnL>
                    <a:lnR w="19050" cap="flat" cmpd="sng" algn="ctr">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c hMerge="1">
                  <a:txBody>
                    <a:bodyPr/>
                    <a:lstStyle/>
                    <a:p>
                      <a:pPr marL="0" marR="0" lvl="0" indent="0" algn="l" rtl="0">
                        <a:lnSpc>
                          <a:spcPct val="100000"/>
                        </a:lnSpc>
                        <a:spcBef>
                          <a:spcPts val="0"/>
                        </a:spcBef>
                        <a:buClr>
                          <a:schemeClr val="dk1"/>
                        </a:buClr>
                        <a:buSzPct val="25000"/>
                        <a:buFont typeface="Arial"/>
                        <a:buNone/>
                      </a:pPr>
                      <a:endParaRPr sz="1000" u="none" strike="noStrike" cap="none" dirty="0"/>
                    </a:p>
                  </a:txBody>
                  <a:tcPr marL="91450" marR="91450" marT="45725" marB="45725">
                    <a:lnL w="19050" cap="flat" cmpd="sng" algn="ctr">
                      <a:solidFill>
                        <a:srgbClr val="434343"/>
                      </a:solidFill>
                      <a:prstDash val="solid"/>
                      <a:round/>
                      <a:headEnd type="none" w="med" len="med"/>
                      <a:tailEnd type="none" w="med" len="med"/>
                    </a:lnL>
                    <a:lnR w="19050" cap="flat" cmpd="sng">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solidFill>
                        <a:srgbClr val="434343"/>
                      </a:solidFill>
                      <a:prstDash val="solid"/>
                      <a:round/>
                      <a:headEnd type="none" w="med" len="med"/>
                      <a:tailEnd type="none" w="med" len="med"/>
                    </a:lnB>
                    <a:solidFill>
                      <a:srgbClr val="FFFFFF"/>
                    </a:solidFill>
                  </a:tcPr>
                </a:tc>
              </a:tr>
              <a:tr h="346713">
                <a:tc gridSpan="8">
                  <a:txBody>
                    <a:bodyPr/>
                    <a:lstStyle/>
                    <a:p>
                      <a:pPr marL="0" marR="0" lvl="0" indent="0" algn="ctr" rtl="0">
                        <a:lnSpc>
                          <a:spcPct val="100000"/>
                        </a:lnSpc>
                        <a:spcBef>
                          <a:spcPts val="0"/>
                        </a:spcBef>
                        <a:buClr>
                          <a:schemeClr val="dk1"/>
                        </a:buClr>
                        <a:buSzPct val="25000"/>
                        <a:buFont typeface="Arial"/>
                        <a:buNone/>
                      </a:pPr>
                      <a:r>
                        <a:rPr lang="en-US" sz="1400" b="0" u="none" strike="noStrike" cap="none" dirty="0" smtClean="0"/>
                        <a:t>New Tool</a:t>
                      </a:r>
                      <a:r>
                        <a:rPr lang="en-US" sz="1400" b="0" u="none" strike="noStrike" cap="none" baseline="0" dirty="0" smtClean="0"/>
                        <a:t> Sets</a:t>
                      </a:r>
                      <a:endParaRPr lang="en-US" sz="1400" b="0" u="none" strike="noStrike" cap="none" dirty="0"/>
                    </a:p>
                  </a:txBody>
                  <a:tcPr marL="91450" marR="91450" marT="45725" marB="45725">
                    <a:lnL w="19050" cap="flat" cmpd="sng">
                      <a:solidFill>
                        <a:srgbClr val="434343"/>
                      </a:solidFill>
                      <a:prstDash val="solid"/>
                      <a:round/>
                      <a:headEnd type="none" w="med" len="med"/>
                      <a:tailEnd type="none" w="med" len="med"/>
                    </a:lnL>
                    <a:lnR w="19050" cap="flat" cmpd="sng" algn="ctr">
                      <a:solidFill>
                        <a:srgbClr val="434343"/>
                      </a:solidFill>
                      <a:prstDash val="solid"/>
                      <a:round/>
                      <a:headEnd type="none" w="med" len="med"/>
                      <a:tailEnd type="none" w="med" len="med"/>
                    </a:lnR>
                    <a:lnT w="19050" cap="flat" cmpd="sng">
                      <a:solidFill>
                        <a:srgbClr val="434343"/>
                      </a:solidFill>
                      <a:prstDash val="solid"/>
                      <a:round/>
                      <a:headEnd type="none" w="med" len="med"/>
                      <a:tailEnd type="none" w="med" len="med"/>
                    </a:lnT>
                    <a:lnB w="19050" cap="flat" cmpd="sng" algn="ctr">
                      <a:solidFill>
                        <a:srgbClr val="434343"/>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205" name="Shape 205"/>
          <p:cNvSpPr/>
          <p:nvPr/>
        </p:nvSpPr>
        <p:spPr>
          <a:xfrm>
            <a:off x="2998108" y="1482805"/>
            <a:ext cx="5622258" cy="3927395"/>
          </a:xfrm>
          <a:prstGeom prst="frame">
            <a:avLst>
              <a:gd name="adj1" fmla="val 1484"/>
            </a:avLst>
          </a:prstGeom>
          <a:solidFill>
            <a:schemeClr val="accent2"/>
          </a:solidFill>
          <a:ln w="6350" cap="sq" cmpd="sng">
            <a:solidFill>
              <a:srgbClr val="FF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457200" y="1182125"/>
            <a:ext cx="7816200" cy="49884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600" b="0" i="0" u="none" strike="noStrike" cap="none" dirty="0">
                <a:solidFill>
                  <a:schemeClr val="dk1"/>
                </a:solidFill>
                <a:latin typeface="Arial"/>
                <a:ea typeface="Arial"/>
                <a:cs typeface="Arial"/>
                <a:sym typeface="Arial"/>
              </a:rPr>
              <a:t>The AWS associate-level certification is a primary measure of basic cloud fluency. We want to help you become a </a:t>
            </a:r>
            <a:r>
              <a:rPr lang="en-US" sz="1600" b="1" i="0" u="none" strike="noStrike" cap="none" dirty="0">
                <a:solidFill>
                  <a:schemeClr val="dk1"/>
                </a:solidFill>
                <a:latin typeface="Arial"/>
                <a:ea typeface="Arial"/>
                <a:cs typeface="Arial"/>
                <a:sym typeface="Arial"/>
              </a:rPr>
              <a:t>Certified Solutions Architect – Associate.</a:t>
            </a:r>
          </a:p>
          <a:p>
            <a:pPr marL="0" marR="0" lvl="0" indent="0" algn="l" rtl="0">
              <a:lnSpc>
                <a:spcPct val="100000"/>
              </a:lnSpc>
              <a:spcBef>
                <a:spcPts val="1200"/>
              </a:spcBef>
              <a:spcAft>
                <a:spcPts val="0"/>
              </a:spcAft>
              <a:buClr>
                <a:schemeClr val="dk1"/>
              </a:buClr>
              <a:buSzPct val="25000"/>
              <a:buFont typeface="Arial"/>
              <a:buNone/>
            </a:pPr>
            <a:endParaRPr sz="200" b="1" i="0" u="none" strike="noStrike" cap="none" dirty="0">
              <a:solidFill>
                <a:schemeClr val="dk1"/>
              </a:solidFill>
              <a:latin typeface="Arial"/>
              <a:ea typeface="Arial"/>
              <a:cs typeface="Arial"/>
              <a:sym typeface="Arial"/>
            </a:endParaRPr>
          </a:p>
          <a:p>
            <a:pPr marL="0" marR="0" lvl="0" indent="0" algn="l" rtl="0">
              <a:lnSpc>
                <a:spcPct val="100000"/>
              </a:lnSpc>
              <a:spcBef>
                <a:spcPts val="300"/>
              </a:spcBef>
              <a:spcAft>
                <a:spcPts val="0"/>
              </a:spcAft>
              <a:buClr>
                <a:schemeClr val="dk1"/>
              </a:buClr>
              <a:buSzPct val="25000"/>
              <a:buFont typeface="Arial"/>
              <a:buNone/>
            </a:pPr>
            <a:r>
              <a:rPr lang="en-US" sz="1800" b="1" i="0" u="none" strike="noStrike" cap="none" dirty="0">
                <a:solidFill>
                  <a:schemeClr val="dk1"/>
                </a:solidFill>
                <a:latin typeface="Arial"/>
                <a:ea typeface="Arial"/>
                <a:cs typeface="Arial"/>
                <a:sym typeface="Arial"/>
              </a:rPr>
              <a:t>The AWS Certification </a:t>
            </a:r>
          </a:p>
          <a:p>
            <a:pPr marL="285750" marR="0" lvl="0" indent="-285750" algn="l" rtl="0">
              <a:lnSpc>
                <a:spcPct val="100000"/>
              </a:lnSpc>
              <a:spcBef>
                <a:spcPts val="600"/>
              </a:spcBef>
              <a:spcAft>
                <a:spcPts val="0"/>
              </a:spcAft>
              <a:buClr>
                <a:schemeClr val="dk1"/>
              </a:buClr>
              <a:buSzPct val="100000"/>
              <a:buFont typeface="Arial"/>
              <a:buChar char="•"/>
            </a:pPr>
            <a:r>
              <a:rPr lang="en-US" b="0" dirty="0"/>
              <a:t>P</a:t>
            </a:r>
            <a:r>
              <a:rPr lang="en-US" sz="1600" b="0" i="0" u="none" strike="noStrike" cap="none" dirty="0" smtClean="0">
                <a:solidFill>
                  <a:schemeClr val="dk1"/>
                </a:solidFill>
                <a:latin typeface="Arial"/>
                <a:ea typeface="Arial"/>
                <a:cs typeface="Arial"/>
                <a:sym typeface="Arial"/>
              </a:rPr>
              <a:t>rovides </a:t>
            </a:r>
            <a:r>
              <a:rPr lang="en-US" sz="1600" b="0" i="0" u="none" strike="noStrike" cap="none" dirty="0">
                <a:solidFill>
                  <a:schemeClr val="dk1"/>
                </a:solidFill>
                <a:latin typeface="Arial"/>
                <a:ea typeface="Arial"/>
                <a:cs typeface="Arial"/>
                <a:sym typeface="Arial"/>
              </a:rPr>
              <a:t>a high bar </a:t>
            </a:r>
          </a:p>
          <a:p>
            <a:pPr marL="285750" marR="0" lvl="0" indent="-285750" algn="l" rtl="0">
              <a:lnSpc>
                <a:spcPct val="100000"/>
              </a:lnSpc>
              <a:spcBef>
                <a:spcPts val="600"/>
              </a:spcBef>
              <a:spcAft>
                <a:spcPts val="0"/>
              </a:spcAft>
              <a:buClr>
                <a:schemeClr val="dk1"/>
              </a:buClr>
              <a:buSzPct val="100000"/>
              <a:buFont typeface="Arial"/>
              <a:buChar char="•"/>
            </a:pPr>
            <a:r>
              <a:rPr lang="en-US" b="0" dirty="0"/>
              <a:t>I</a:t>
            </a:r>
            <a:r>
              <a:rPr lang="en-US" sz="1600" b="0" i="0" u="none" strike="noStrike" cap="none" dirty="0" smtClean="0">
                <a:solidFill>
                  <a:schemeClr val="dk1"/>
                </a:solidFill>
                <a:latin typeface="Arial"/>
                <a:ea typeface="Arial"/>
                <a:cs typeface="Arial"/>
                <a:sym typeface="Arial"/>
              </a:rPr>
              <a:t>s </a:t>
            </a:r>
            <a:r>
              <a:rPr lang="en-US" sz="1600" b="0" i="0" u="none" strike="noStrike" cap="none" dirty="0">
                <a:solidFill>
                  <a:schemeClr val="dk1"/>
                </a:solidFill>
                <a:latin typeface="Arial"/>
                <a:ea typeface="Arial"/>
                <a:cs typeface="Arial"/>
                <a:sym typeface="Arial"/>
              </a:rPr>
              <a:t>a strong indicator of cloud fluency</a:t>
            </a:r>
          </a:p>
          <a:p>
            <a:pPr marL="285750" marR="0" lvl="0" indent="-285750" algn="l" rtl="0">
              <a:lnSpc>
                <a:spcPct val="100000"/>
              </a:lnSpc>
              <a:spcBef>
                <a:spcPts val="600"/>
              </a:spcBef>
              <a:spcAft>
                <a:spcPts val="0"/>
              </a:spcAft>
              <a:buClr>
                <a:schemeClr val="dk1"/>
              </a:buClr>
              <a:buSzPct val="100000"/>
              <a:buFont typeface="Arial"/>
              <a:buChar char="•"/>
            </a:pPr>
            <a:r>
              <a:rPr lang="en-US" sz="1600" b="0" i="0" u="none" strike="noStrike" cap="none" dirty="0" smtClean="0">
                <a:solidFill>
                  <a:schemeClr val="dk1"/>
                </a:solidFill>
                <a:latin typeface="Arial"/>
                <a:ea typeface="Arial"/>
                <a:cs typeface="Arial"/>
                <a:sym typeface="Arial"/>
              </a:rPr>
              <a:t>Demonstrates </a:t>
            </a:r>
            <a:r>
              <a:rPr lang="en-US" sz="1600" b="0" i="0" u="none" strike="noStrike" cap="none" dirty="0">
                <a:solidFill>
                  <a:schemeClr val="dk1"/>
                </a:solidFill>
                <a:latin typeface="Arial"/>
                <a:ea typeface="Arial"/>
                <a:cs typeface="Arial"/>
                <a:sym typeface="Arial"/>
              </a:rPr>
              <a:t>core knowledge </a:t>
            </a:r>
          </a:p>
          <a:p>
            <a:pPr marL="285750" marR="0" lvl="0" indent="-285750" algn="l" rtl="0">
              <a:lnSpc>
                <a:spcPct val="100000"/>
              </a:lnSpc>
              <a:spcBef>
                <a:spcPts val="600"/>
              </a:spcBef>
              <a:spcAft>
                <a:spcPts val="0"/>
              </a:spcAft>
              <a:buClr>
                <a:schemeClr val="dk1"/>
              </a:buClr>
              <a:buSzPct val="100000"/>
              <a:buFont typeface="Arial"/>
              <a:buChar char="•"/>
            </a:pPr>
            <a:r>
              <a:rPr lang="en-US" sz="1600" b="0" i="0" u="none" strike="noStrike" cap="none" dirty="0" smtClean="0">
                <a:solidFill>
                  <a:schemeClr val="dk1"/>
                </a:solidFill>
                <a:latin typeface="Arial"/>
                <a:ea typeface="Arial"/>
                <a:cs typeface="Arial"/>
                <a:sym typeface="Arial"/>
              </a:rPr>
              <a:t>Indicates </a:t>
            </a:r>
            <a:r>
              <a:rPr lang="en-US" sz="1600" b="0" i="0" u="none" strike="noStrike" cap="none" dirty="0">
                <a:solidFill>
                  <a:schemeClr val="dk1"/>
                </a:solidFill>
                <a:latin typeface="Arial"/>
                <a:ea typeface="Arial"/>
                <a:cs typeface="Arial"/>
                <a:sym typeface="Arial"/>
              </a:rPr>
              <a:t>demonstrable level of skills</a:t>
            </a:r>
          </a:p>
          <a:p>
            <a:pPr marL="285750" marR="0" lvl="0" indent="-285750" algn="l" rtl="0">
              <a:lnSpc>
                <a:spcPct val="100000"/>
              </a:lnSpc>
              <a:spcBef>
                <a:spcPts val="600"/>
              </a:spcBef>
              <a:spcAft>
                <a:spcPts val="0"/>
              </a:spcAft>
              <a:buClr>
                <a:schemeClr val="dk1"/>
              </a:buClr>
              <a:buSzPct val="100000"/>
              <a:buFont typeface="Arial"/>
              <a:buChar char="•"/>
            </a:pPr>
            <a:r>
              <a:rPr lang="en-US" sz="1600" b="0" i="0" u="none" strike="noStrike" cap="none" dirty="0" smtClean="0">
                <a:solidFill>
                  <a:schemeClr val="dk1"/>
                </a:solidFill>
                <a:latin typeface="Arial"/>
                <a:ea typeface="Arial"/>
                <a:cs typeface="Arial"/>
                <a:sym typeface="Arial"/>
              </a:rPr>
              <a:t>Is </a:t>
            </a:r>
            <a:r>
              <a:rPr lang="en-US" sz="1600" b="0" i="0" u="none" strike="noStrike" cap="none" dirty="0">
                <a:solidFill>
                  <a:schemeClr val="dk1"/>
                </a:solidFill>
                <a:latin typeface="Arial"/>
                <a:ea typeface="Arial"/>
                <a:cs typeface="Arial"/>
                <a:sym typeface="Arial"/>
              </a:rPr>
              <a:t>highly regarded in the industry </a:t>
            </a:r>
          </a:p>
          <a:p>
            <a:pPr marL="285750" marR="0" lvl="0" indent="-285750" algn="l" rtl="0">
              <a:lnSpc>
                <a:spcPct val="100000"/>
              </a:lnSpc>
              <a:spcBef>
                <a:spcPts val="600"/>
              </a:spcBef>
              <a:spcAft>
                <a:spcPts val="0"/>
              </a:spcAft>
              <a:buClr>
                <a:schemeClr val="dk1"/>
              </a:buClr>
              <a:buSzPct val="100000"/>
              <a:buFont typeface="Arial"/>
              <a:buChar char="•"/>
            </a:pPr>
            <a:r>
              <a:rPr lang="en-US" sz="1600" b="0" i="0" u="none" strike="noStrike" cap="none" dirty="0" smtClean="0">
                <a:solidFill>
                  <a:schemeClr val="dk1"/>
                </a:solidFill>
                <a:latin typeface="Arial"/>
                <a:ea typeface="Arial"/>
                <a:cs typeface="Arial"/>
                <a:sym typeface="Arial"/>
              </a:rPr>
              <a:t>A </a:t>
            </a:r>
            <a:r>
              <a:rPr lang="en-US" sz="1600" b="0" i="0" u="none" strike="noStrike" cap="none" dirty="0">
                <a:solidFill>
                  <a:schemeClr val="dk1"/>
                </a:solidFill>
                <a:latin typeface="Arial"/>
                <a:ea typeface="Arial"/>
                <a:cs typeface="Arial"/>
                <a:sym typeface="Arial"/>
              </a:rPr>
              <a:t>top paying IT certification</a:t>
            </a:r>
          </a:p>
          <a:p>
            <a:pPr marL="0" marR="0" lvl="0" indent="0" algn="l" rtl="0">
              <a:lnSpc>
                <a:spcPct val="100000"/>
              </a:lnSpc>
              <a:spcBef>
                <a:spcPts val="600"/>
              </a:spcBef>
              <a:spcAft>
                <a:spcPts val="0"/>
              </a:spcAft>
              <a:buClr>
                <a:schemeClr val="dk1"/>
              </a:buClr>
              <a:buSzPct val="25000"/>
              <a:buFont typeface="Arial"/>
              <a:buNone/>
            </a:pPr>
            <a:endParaRPr sz="800" b="0" i="0" u="none" strike="noStrike" cap="none" dirty="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ct val="25000"/>
              <a:buFont typeface="Arial"/>
              <a:buNone/>
            </a:pPr>
            <a:r>
              <a:rPr lang="en-US" sz="1600" b="1" i="0" u="none" strike="noStrike" cap="none" dirty="0">
                <a:solidFill>
                  <a:schemeClr val="dk1"/>
                </a:solidFill>
                <a:latin typeface="Arial"/>
                <a:ea typeface="Arial"/>
                <a:cs typeface="Arial"/>
                <a:sym typeface="Arial"/>
              </a:rPr>
              <a:t>The Value of AWS Certification Training</a:t>
            </a:r>
          </a:p>
          <a:p>
            <a:pPr marL="285750" marR="0" lvl="0" indent="-285750" algn="l" rtl="0">
              <a:lnSpc>
                <a:spcPct val="100000"/>
              </a:lnSpc>
              <a:spcBef>
                <a:spcPts val="600"/>
              </a:spcBef>
              <a:spcAft>
                <a:spcPts val="0"/>
              </a:spcAft>
              <a:buClr>
                <a:schemeClr val="dk1"/>
              </a:buClr>
              <a:buSzPct val="100000"/>
              <a:buFont typeface="Arial"/>
              <a:buNone/>
            </a:pPr>
            <a:endParaRPr sz="1600" b="0" i="0" u="none" strike="noStrike" cap="none" dirty="0">
              <a:solidFill>
                <a:schemeClr val="dk1"/>
              </a:solidFill>
              <a:latin typeface="Arial"/>
              <a:ea typeface="Arial"/>
              <a:cs typeface="Arial"/>
              <a:sym typeface="Arial"/>
            </a:endParaRPr>
          </a:p>
          <a:p>
            <a:pPr marL="0" marR="0" lvl="0" indent="0" algn="l" rtl="0">
              <a:lnSpc>
                <a:spcPct val="100000"/>
              </a:lnSpc>
              <a:spcBef>
                <a:spcPts val="1500"/>
              </a:spcBef>
              <a:buClr>
                <a:schemeClr val="dk1"/>
              </a:buClr>
              <a:buSzPct val="25000"/>
              <a:buFont typeface="Arial"/>
              <a:buNone/>
            </a:pPr>
            <a:endParaRPr sz="1600" b="1" i="0" u="none" strike="noStrike" cap="none" dirty="0">
              <a:solidFill>
                <a:schemeClr val="dk1"/>
              </a:solidFill>
              <a:latin typeface="Arial"/>
              <a:ea typeface="Arial"/>
              <a:cs typeface="Arial"/>
              <a:sym typeface="Arial"/>
            </a:endParaRPr>
          </a:p>
        </p:txBody>
      </p:sp>
      <p:sp>
        <p:nvSpPr>
          <p:cNvPr id="219" name="Shape 219"/>
          <p:cNvSpPr txBox="1">
            <a:spLocks noGrp="1"/>
          </p:cNvSpPr>
          <p:nvPr>
            <p:ph type="sldNum" idx="12"/>
          </p:nvPr>
        </p:nvSpPr>
        <p:spPr>
          <a:xfrm>
            <a:off x="8458200" y="6414532"/>
            <a:ext cx="228600" cy="2286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00" b="1" i="0" u="none" strike="noStrike" cap="none">
                <a:solidFill>
                  <a:schemeClr val="dk1"/>
                </a:solidFill>
                <a:latin typeface="Arial"/>
                <a:ea typeface="Arial"/>
                <a:cs typeface="Arial"/>
                <a:sym typeface="Arial"/>
              </a:rPr>
              <a:t>9</a:t>
            </a:fld>
            <a:endParaRPr lang="en-US" sz="700" b="1" i="0" u="none" strike="noStrike" cap="none" dirty="0">
              <a:solidFill>
                <a:schemeClr val="dk1"/>
              </a:solidFill>
              <a:latin typeface="Arial"/>
              <a:ea typeface="Arial"/>
              <a:cs typeface="Arial"/>
              <a:sym typeface="Arial"/>
            </a:endParaRPr>
          </a:p>
        </p:txBody>
      </p:sp>
      <p:sp>
        <p:nvSpPr>
          <p:cNvPr id="220" name="Shape 220"/>
          <p:cNvSpPr txBox="1">
            <a:spLocks noGrp="1"/>
          </p:cNvSpPr>
          <p:nvPr>
            <p:ph type="title"/>
          </p:nvPr>
        </p:nvSpPr>
        <p:spPr>
          <a:xfrm>
            <a:off x="457200" y="594350"/>
            <a:ext cx="7503300" cy="685800"/>
          </a:xfrm>
          <a:prstGeom prst="rect">
            <a:avLst/>
          </a:prstGeom>
          <a:noFill/>
          <a:ln>
            <a:noFill/>
          </a:ln>
        </p:spPr>
        <p:txBody>
          <a:bodyPr wrap="square" lIns="0" tIns="0" rIns="0" bIns="0" anchor="t" anchorCtr="0">
            <a:noAutofit/>
          </a:bodyPr>
          <a:lstStyle/>
          <a:p>
            <a:pPr>
              <a:buSzPct val="25000"/>
            </a:pPr>
            <a:r>
              <a:rPr lang="en-US" dirty="0"/>
              <a:t>AWS Certifications - Consistent Knowledge Base</a:t>
            </a:r>
          </a:p>
        </p:txBody>
      </p:sp>
      <p:sp>
        <p:nvSpPr>
          <p:cNvPr id="221" name="Shape 221"/>
          <p:cNvSpPr/>
          <p:nvPr/>
        </p:nvSpPr>
        <p:spPr>
          <a:xfrm>
            <a:off x="335929" y="4778435"/>
            <a:ext cx="8563654" cy="1308050"/>
          </a:xfrm>
          <a:prstGeom prst="rect">
            <a:avLst/>
          </a:prstGeom>
          <a:noFill/>
          <a:ln>
            <a:noFill/>
          </a:ln>
        </p:spPr>
        <p:txBody>
          <a:bodyPr wrap="square" lIns="91425" tIns="45700" rIns="91425" bIns="45700" anchor="t" anchorCtr="0">
            <a:noAutofit/>
          </a:bodyPr>
          <a:lstStyle/>
          <a:p>
            <a:pPr marL="412750" marR="0" lvl="0" indent="-412750" algn="l" rtl="0">
              <a:spcBef>
                <a:spcPts val="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AWS certification guarantees drawing from a single, consistent knowledge base</a:t>
            </a:r>
          </a:p>
          <a:p>
            <a:pPr marL="412750" marR="0" lvl="0" indent="-412750" algn="l" rtl="0">
              <a:spcBef>
                <a:spcPts val="6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Ensures employees have a shared understanding of cloud computing</a:t>
            </a:r>
          </a:p>
          <a:p>
            <a:pPr marL="412750" marR="0" lvl="0" indent="-412750" algn="l" rtl="0">
              <a:spcBef>
                <a:spcPts val="6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Creating a common knowledge encourages standard designs &amp; implementation</a:t>
            </a:r>
          </a:p>
          <a:p>
            <a:pPr marL="412750" marR="0" lvl="0" indent="-412750" algn="l" rtl="0">
              <a:spcBef>
                <a:spcPts val="600"/>
              </a:spcBef>
              <a:spcAft>
                <a:spcPts val="0"/>
              </a:spcAft>
              <a:buClr>
                <a:schemeClr val="dk1"/>
              </a:buClr>
              <a:buSzPct val="100000"/>
              <a:buFont typeface="Arial"/>
              <a:buChar char="•"/>
            </a:pPr>
            <a:r>
              <a:rPr lang="en-US" sz="1600" b="0" i="0" u="none" strike="noStrike" cap="none" dirty="0">
                <a:solidFill>
                  <a:schemeClr val="dk1"/>
                </a:solidFill>
                <a:latin typeface="Arial"/>
                <a:ea typeface="Arial"/>
                <a:cs typeface="Arial"/>
                <a:sym typeface="Arial"/>
              </a:rPr>
              <a:t>Consistent operations will result in more efficiency and lower operational cost</a:t>
            </a:r>
          </a:p>
        </p:txBody>
      </p:sp>
      <p:pic>
        <p:nvPicPr>
          <p:cNvPr id="222" name="Shape 222"/>
          <p:cNvPicPr preferRelativeResize="0"/>
          <p:nvPr/>
        </p:nvPicPr>
        <p:blipFill>
          <a:blip r:embed="rId3">
            <a:alphaModFix/>
          </a:blip>
          <a:stretch>
            <a:fillRect/>
          </a:stretch>
        </p:blipFill>
        <p:spPr>
          <a:xfrm>
            <a:off x="4527275" y="2326625"/>
            <a:ext cx="4159525" cy="169777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VZ_PPT_NHG_Standard_WhtBkgd_4x3_010917">
  <a:themeElements>
    <a:clrScheme name="Verizon PowerPoint 2017">
      <a:dk1>
        <a:srgbClr val="000000"/>
      </a:dk1>
      <a:lt1>
        <a:srgbClr val="FFFFFF"/>
      </a:lt1>
      <a:dk2>
        <a:srgbClr val="000000"/>
      </a:dk2>
      <a:lt2>
        <a:srgbClr val="FFFFFF"/>
      </a:lt2>
      <a:accent1>
        <a:srgbClr val="ADAFAF"/>
      </a:accent1>
      <a:accent2>
        <a:srgbClr val="ED1C24"/>
      </a:accent2>
      <a:accent3>
        <a:srgbClr val="FFBC3D"/>
      </a:accent3>
      <a:accent4>
        <a:srgbClr val="FF7900"/>
      </a:accent4>
      <a:accent5>
        <a:srgbClr val="00AF3F"/>
      </a:accent5>
      <a:accent6>
        <a:srgbClr val="0088CE"/>
      </a:accent6>
      <a:hlink>
        <a:srgbClr val="0088CE"/>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15726</TotalTime>
  <Words>2032</Words>
  <Application>Microsoft Office PowerPoint</Application>
  <PresentationFormat>On-screen Show (4:3)</PresentationFormat>
  <Paragraphs>415</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 Narrow</vt:lpstr>
      <vt:lpstr>Calibri</vt:lpstr>
      <vt:lpstr>NeueHaasGroteskText Std</vt:lpstr>
      <vt:lpstr>Arial Black</vt:lpstr>
      <vt:lpstr>VZ_PPT_NHG_Standard_WhtBkgd_4x3_010917</vt:lpstr>
      <vt:lpstr>CloudTrainVZ Bootcamp Kick-off for Certified Solutions Architect - Associate </vt:lpstr>
      <vt:lpstr>Agenda  </vt:lpstr>
      <vt:lpstr>Verizon Background</vt:lpstr>
      <vt:lpstr>Enablement Capabilities</vt:lpstr>
      <vt:lpstr>Verizon Transformation Journey Teams - Today vs. Tomorrow</vt:lpstr>
      <vt:lpstr>Teams -Today vs. Tomorrow</vt:lpstr>
      <vt:lpstr>Early Adopter Group is Crucial to the Success of the Transformation Program</vt:lpstr>
      <vt:lpstr>New Capability Upskilling</vt:lpstr>
      <vt:lpstr>AWS Certifications - Consistent Knowledge Base</vt:lpstr>
      <vt:lpstr>What’s In It For Me (WIIFM)?</vt:lpstr>
      <vt:lpstr>AWS Background</vt:lpstr>
      <vt:lpstr>Amazon History</vt:lpstr>
      <vt:lpstr>Amazon Web Services (AWS)</vt:lpstr>
      <vt:lpstr>Certified Solutions Architect - Associate</vt:lpstr>
      <vt:lpstr>PowerPoint Presentation</vt:lpstr>
      <vt:lpstr>Program Overview</vt:lpstr>
      <vt:lpstr>AWS CSAA Bootcamp September 2018 </vt:lpstr>
      <vt:lpstr>A Cloud Guru Curriculum Specifics</vt:lpstr>
      <vt:lpstr>Signing-up</vt:lpstr>
      <vt:lpstr>Signing Up – Mailing List (CSAA SEPT 2018)  https://oneconfluence.verizon.com/display/CloudTrainVZ/Bootcamp+Sign-up+Instructions</vt:lpstr>
      <vt:lpstr>Signing Up - A Cloud Guru</vt:lpstr>
      <vt:lpstr>Signing Up - Qwiklabs</vt:lpstr>
      <vt:lpstr>CloudTrainVZ</vt:lpstr>
      <vt:lpstr>FAQ’s </vt:lpstr>
      <vt:lpstr>Captains Sessions</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CloudTrainVZ Bootcamp Kick-off Session</dc:title>
  <dc:creator>Eig, Matthew J</dc:creator>
  <cp:lastModifiedBy>Ureta, Gino</cp:lastModifiedBy>
  <cp:revision>91</cp:revision>
  <cp:lastPrinted>2017-09-25T16:22:40Z</cp:lastPrinted>
  <dcterms:modified xsi:type="dcterms:W3CDTF">2018-10-12T19:14:54Z</dcterms:modified>
</cp:coreProperties>
</file>